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0"/>
  </p:notesMasterIdLst>
  <p:sldIdLst>
    <p:sldId id="270" r:id="rId3"/>
    <p:sldId id="279" r:id="rId4"/>
    <p:sldId id="288" r:id="rId5"/>
    <p:sldId id="280" r:id="rId6"/>
    <p:sldId id="281" r:id="rId7"/>
    <p:sldId id="282" r:id="rId8"/>
    <p:sldId id="283" r:id="rId9"/>
    <p:sldId id="284" r:id="rId10"/>
    <p:sldId id="289" r:id="rId11"/>
    <p:sldId id="290" r:id="rId12"/>
    <p:sldId id="292" r:id="rId13"/>
    <p:sldId id="293" r:id="rId14"/>
    <p:sldId id="294" r:id="rId15"/>
    <p:sldId id="295" r:id="rId16"/>
    <p:sldId id="296" r:id="rId17"/>
    <p:sldId id="271" r:id="rId18"/>
    <p:sldId id="272" r:id="rId19"/>
    <p:sldId id="273" r:id="rId20"/>
    <p:sldId id="278" r:id="rId21"/>
    <p:sldId id="274" r:id="rId22"/>
    <p:sldId id="275" r:id="rId23"/>
    <p:sldId id="286" r:id="rId24"/>
    <p:sldId id="276" r:id="rId25"/>
    <p:sldId id="287" r:id="rId26"/>
    <p:sldId id="285" r:id="rId27"/>
    <p:sldId id="297" r:id="rId28"/>
    <p:sldId id="299"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CEBE"/>
    <a:srgbClr val="FAF6EE"/>
    <a:srgbClr val="6BA5B6"/>
    <a:srgbClr val="D67D56"/>
    <a:srgbClr val="2F46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DE6204-E1FA-416F-8A30-18BFA282F407}" v="59" dt="2024-01-03T18:33:29.845"/>
    <p1510:client id="{B8D521EF-DF7C-4CE5-B20F-638DFF4D215E}" v="23" dt="2024-01-03T16:32:54.388"/>
    <p1510:client id="{D2087AA4-6642-F9B0-5313-C5B47613E867}" v="11" dt="2024-01-03T14:38:37.215"/>
    <p1510:client id="{DC12302C-DA3A-4E54-6BDE-6337344923D5}" v="26" dt="2024-01-03T14:40:52.0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033" autoAdjust="0"/>
  </p:normalViewPr>
  <p:slideViewPr>
    <p:cSldViewPr snapToGrid="0">
      <p:cViewPr varScale="1">
        <p:scale>
          <a:sx n="82" d="100"/>
          <a:sy n="82" d="100"/>
        </p:scale>
        <p:origin x="69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lak KABLY" userId="68a27254-6769-4d28-b25f-6f719c781e16" providerId="ADAL" clId="{8FDE6204-E1FA-416F-8A30-18BFA282F407}"/>
    <pc:docChg chg="undo custSel delSld modSld">
      <pc:chgData name="Malak KABLY" userId="68a27254-6769-4d28-b25f-6f719c781e16" providerId="ADAL" clId="{8FDE6204-E1FA-416F-8A30-18BFA282F407}" dt="2024-01-03T18:41:50.189" v="684" actId="1036"/>
      <pc:docMkLst>
        <pc:docMk/>
      </pc:docMkLst>
      <pc:sldChg chg="modSp del mod">
        <pc:chgData name="Malak KABLY" userId="68a27254-6769-4d28-b25f-6f719c781e16" providerId="ADAL" clId="{8FDE6204-E1FA-416F-8A30-18BFA282F407}" dt="2024-01-03T17:44:28.305" v="1" actId="47"/>
        <pc:sldMkLst>
          <pc:docMk/>
          <pc:sldMk cId="3028559387" sldId="256"/>
        </pc:sldMkLst>
        <pc:spChg chg="mod">
          <ac:chgData name="Malak KABLY" userId="68a27254-6769-4d28-b25f-6f719c781e16" providerId="ADAL" clId="{8FDE6204-E1FA-416F-8A30-18BFA282F407}" dt="2024-01-03T17:44:25.808" v="0" actId="20577"/>
          <ac:spMkLst>
            <pc:docMk/>
            <pc:sldMk cId="3028559387" sldId="256"/>
            <ac:spMk id="3" creationId="{9A6D47A7-623C-53CB-0184-369CBC7C25E4}"/>
          </ac:spMkLst>
        </pc:spChg>
      </pc:sldChg>
      <pc:sldChg chg="addSp delSp modSp mod">
        <pc:chgData name="Malak KABLY" userId="68a27254-6769-4d28-b25f-6f719c781e16" providerId="ADAL" clId="{8FDE6204-E1FA-416F-8A30-18BFA282F407}" dt="2024-01-03T17:57:34.313" v="190" actId="1076"/>
        <pc:sldMkLst>
          <pc:docMk/>
          <pc:sldMk cId="4010639218" sldId="270"/>
        </pc:sldMkLst>
        <pc:spChg chg="add del mod">
          <ac:chgData name="Malak KABLY" userId="68a27254-6769-4d28-b25f-6f719c781e16" providerId="ADAL" clId="{8FDE6204-E1FA-416F-8A30-18BFA282F407}" dt="2024-01-03T17:56:49.455" v="184" actId="1076"/>
          <ac:spMkLst>
            <pc:docMk/>
            <pc:sldMk cId="4010639218" sldId="270"/>
            <ac:spMk id="2" creationId="{00000000-0000-0000-0000-000000000000}"/>
          </ac:spMkLst>
        </pc:spChg>
        <pc:spChg chg="add del mod">
          <ac:chgData name="Malak KABLY" userId="68a27254-6769-4d28-b25f-6f719c781e16" providerId="ADAL" clId="{8FDE6204-E1FA-416F-8A30-18BFA282F407}" dt="2024-01-03T17:56:43.705" v="183" actId="1076"/>
          <ac:spMkLst>
            <pc:docMk/>
            <pc:sldMk cId="4010639218" sldId="270"/>
            <ac:spMk id="3" creationId="{00000000-0000-0000-0000-000000000000}"/>
          </ac:spMkLst>
        </pc:spChg>
        <pc:spChg chg="add del mod">
          <ac:chgData name="Malak KABLY" userId="68a27254-6769-4d28-b25f-6f719c781e16" providerId="ADAL" clId="{8FDE6204-E1FA-416F-8A30-18BFA282F407}" dt="2024-01-03T17:56:41.016" v="182" actId="478"/>
          <ac:spMkLst>
            <pc:docMk/>
            <pc:sldMk cId="4010639218" sldId="270"/>
            <ac:spMk id="4" creationId="{00000000-0000-0000-0000-000000000000}"/>
          </ac:spMkLst>
        </pc:spChg>
        <pc:spChg chg="mod">
          <ac:chgData name="Malak KABLY" userId="68a27254-6769-4d28-b25f-6f719c781e16" providerId="ADAL" clId="{8FDE6204-E1FA-416F-8A30-18BFA282F407}" dt="2024-01-03T17:56:53.175" v="185" actId="1076"/>
          <ac:spMkLst>
            <pc:docMk/>
            <pc:sldMk cId="4010639218" sldId="270"/>
            <ac:spMk id="5" creationId="{00000000-0000-0000-0000-000000000000}"/>
          </ac:spMkLst>
        </pc:spChg>
        <pc:spChg chg="mod">
          <ac:chgData name="Malak KABLY" userId="68a27254-6769-4d28-b25f-6f719c781e16" providerId="ADAL" clId="{8FDE6204-E1FA-416F-8A30-18BFA282F407}" dt="2024-01-03T17:57:01.483" v="187" actId="1076"/>
          <ac:spMkLst>
            <pc:docMk/>
            <pc:sldMk cId="4010639218" sldId="270"/>
            <ac:spMk id="6" creationId="{00000000-0000-0000-0000-000000000000}"/>
          </ac:spMkLst>
        </pc:spChg>
        <pc:spChg chg="del mod">
          <ac:chgData name="Malak KABLY" userId="68a27254-6769-4d28-b25f-6f719c781e16" providerId="ADAL" clId="{8FDE6204-E1FA-416F-8A30-18BFA282F407}" dt="2024-01-03T17:52:34.650" v="124"/>
          <ac:spMkLst>
            <pc:docMk/>
            <pc:sldMk cId="4010639218" sldId="270"/>
            <ac:spMk id="7" creationId="{00000000-0000-0000-0000-000000000000}"/>
          </ac:spMkLst>
        </pc:spChg>
        <pc:spChg chg="del mod">
          <ac:chgData name="Malak KABLY" userId="68a27254-6769-4d28-b25f-6f719c781e16" providerId="ADAL" clId="{8FDE6204-E1FA-416F-8A30-18BFA282F407}" dt="2024-01-03T17:52:34.650" v="122" actId="478"/>
          <ac:spMkLst>
            <pc:docMk/>
            <pc:sldMk cId="4010639218" sldId="270"/>
            <ac:spMk id="8" creationId="{00000000-0000-0000-0000-000000000000}"/>
          </ac:spMkLst>
        </pc:spChg>
        <pc:spChg chg="del">
          <ac:chgData name="Malak KABLY" userId="68a27254-6769-4d28-b25f-6f719c781e16" providerId="ADAL" clId="{8FDE6204-E1FA-416F-8A30-18BFA282F407}" dt="2024-01-03T17:52:39.651" v="125" actId="478"/>
          <ac:spMkLst>
            <pc:docMk/>
            <pc:sldMk cId="4010639218" sldId="270"/>
            <ac:spMk id="9" creationId="{00000000-0000-0000-0000-000000000000}"/>
          </ac:spMkLst>
        </pc:spChg>
        <pc:spChg chg="del">
          <ac:chgData name="Malak KABLY" userId="68a27254-6769-4d28-b25f-6f719c781e16" providerId="ADAL" clId="{8FDE6204-E1FA-416F-8A30-18BFA282F407}" dt="2024-01-03T17:52:24.486" v="119" actId="478"/>
          <ac:spMkLst>
            <pc:docMk/>
            <pc:sldMk cId="4010639218" sldId="270"/>
            <ac:spMk id="10" creationId="{00000000-0000-0000-0000-000000000000}"/>
          </ac:spMkLst>
        </pc:spChg>
        <pc:spChg chg="mod">
          <ac:chgData name="Malak KABLY" userId="68a27254-6769-4d28-b25f-6f719c781e16" providerId="ADAL" clId="{8FDE6204-E1FA-416F-8A30-18BFA282F407}" dt="2024-01-03T17:56:30.272" v="180" actId="1076"/>
          <ac:spMkLst>
            <pc:docMk/>
            <pc:sldMk cId="4010639218" sldId="270"/>
            <ac:spMk id="11" creationId="{00000000-0000-0000-0000-000000000000}"/>
          </ac:spMkLst>
        </pc:spChg>
        <pc:spChg chg="add mod">
          <ac:chgData name="Malak KABLY" userId="68a27254-6769-4d28-b25f-6f719c781e16" providerId="ADAL" clId="{8FDE6204-E1FA-416F-8A30-18BFA282F407}" dt="2024-01-03T17:57:34.313" v="190" actId="1076"/>
          <ac:spMkLst>
            <pc:docMk/>
            <pc:sldMk cId="4010639218" sldId="270"/>
            <ac:spMk id="12" creationId="{54F60B46-AAC5-3C15-09A0-A4AD724ED2DC}"/>
          </ac:spMkLst>
        </pc:spChg>
      </pc:sldChg>
      <pc:sldChg chg="modTransition">
        <pc:chgData name="Malak KABLY" userId="68a27254-6769-4d28-b25f-6f719c781e16" providerId="ADAL" clId="{8FDE6204-E1FA-416F-8A30-18BFA282F407}" dt="2024-01-03T18:00:23.082" v="215"/>
        <pc:sldMkLst>
          <pc:docMk/>
          <pc:sldMk cId="2535054882" sldId="271"/>
        </pc:sldMkLst>
      </pc:sldChg>
      <pc:sldChg chg="modTransition">
        <pc:chgData name="Malak KABLY" userId="68a27254-6769-4d28-b25f-6f719c781e16" providerId="ADAL" clId="{8FDE6204-E1FA-416F-8A30-18BFA282F407}" dt="2024-01-03T18:00:27.238" v="216"/>
        <pc:sldMkLst>
          <pc:docMk/>
          <pc:sldMk cId="4286437560" sldId="272"/>
        </pc:sldMkLst>
      </pc:sldChg>
      <pc:sldChg chg="modTransition">
        <pc:chgData name="Malak KABLY" userId="68a27254-6769-4d28-b25f-6f719c781e16" providerId="ADAL" clId="{8FDE6204-E1FA-416F-8A30-18BFA282F407}" dt="2024-01-03T18:00:30.223" v="217"/>
        <pc:sldMkLst>
          <pc:docMk/>
          <pc:sldMk cId="1734431746" sldId="273"/>
        </pc:sldMkLst>
      </pc:sldChg>
      <pc:sldChg chg="modTransition">
        <pc:chgData name="Malak KABLY" userId="68a27254-6769-4d28-b25f-6f719c781e16" providerId="ADAL" clId="{8FDE6204-E1FA-416F-8A30-18BFA282F407}" dt="2024-01-03T18:00:36.134" v="218"/>
        <pc:sldMkLst>
          <pc:docMk/>
          <pc:sldMk cId="3982889922" sldId="274"/>
        </pc:sldMkLst>
      </pc:sldChg>
      <pc:sldChg chg="modTransition">
        <pc:chgData name="Malak KABLY" userId="68a27254-6769-4d28-b25f-6f719c781e16" providerId="ADAL" clId="{8FDE6204-E1FA-416F-8A30-18BFA282F407}" dt="2024-01-03T18:00:39.619" v="219"/>
        <pc:sldMkLst>
          <pc:docMk/>
          <pc:sldMk cId="4036296980" sldId="275"/>
        </pc:sldMkLst>
      </pc:sldChg>
      <pc:sldChg chg="addSp delSp modSp mod modTransition">
        <pc:chgData name="Malak KABLY" userId="68a27254-6769-4d28-b25f-6f719c781e16" providerId="ADAL" clId="{8FDE6204-E1FA-416F-8A30-18BFA282F407}" dt="2024-01-03T18:41:50.189" v="684" actId="1036"/>
        <pc:sldMkLst>
          <pc:docMk/>
          <pc:sldMk cId="3704858700" sldId="276"/>
        </pc:sldMkLst>
        <pc:spChg chg="del">
          <ac:chgData name="Malak KABLY" userId="68a27254-6769-4d28-b25f-6f719c781e16" providerId="ADAL" clId="{8FDE6204-E1FA-416F-8A30-18BFA282F407}" dt="2024-01-03T18:33:17.715" v="666" actId="478"/>
          <ac:spMkLst>
            <pc:docMk/>
            <pc:sldMk cId="3704858700" sldId="276"/>
            <ac:spMk id="3" creationId="{9612D54B-64D2-191A-DC32-592336C7A913}"/>
          </ac:spMkLst>
        </pc:spChg>
        <pc:spChg chg="add mod">
          <ac:chgData name="Malak KABLY" userId="68a27254-6769-4d28-b25f-6f719c781e16" providerId="ADAL" clId="{8FDE6204-E1FA-416F-8A30-18BFA282F407}" dt="2024-01-03T18:41:50.189" v="684" actId="1036"/>
          <ac:spMkLst>
            <pc:docMk/>
            <pc:sldMk cId="3704858700" sldId="276"/>
            <ac:spMk id="4" creationId="{5FE0C94F-199C-34AB-2BA1-E19E8B6E5666}"/>
          </ac:spMkLst>
        </pc:spChg>
        <pc:spChg chg="add mod">
          <ac:chgData name="Malak KABLY" userId="68a27254-6769-4d28-b25f-6f719c781e16" providerId="ADAL" clId="{8FDE6204-E1FA-416F-8A30-18BFA282F407}" dt="2024-01-03T18:41:50.189" v="684" actId="1036"/>
          <ac:spMkLst>
            <pc:docMk/>
            <pc:sldMk cId="3704858700" sldId="276"/>
            <ac:spMk id="7" creationId="{BD2D3884-092E-8FE5-661F-416642FB042E}"/>
          </ac:spMkLst>
        </pc:spChg>
        <pc:spChg chg="add mod">
          <ac:chgData name="Malak KABLY" userId="68a27254-6769-4d28-b25f-6f719c781e16" providerId="ADAL" clId="{8FDE6204-E1FA-416F-8A30-18BFA282F407}" dt="2024-01-03T18:41:50.189" v="684" actId="1036"/>
          <ac:spMkLst>
            <pc:docMk/>
            <pc:sldMk cId="3704858700" sldId="276"/>
            <ac:spMk id="8" creationId="{8FBDB40A-73E0-86B9-FC53-7797BDC236BA}"/>
          </ac:spMkLst>
        </pc:spChg>
        <pc:spChg chg="mod">
          <ac:chgData name="Malak KABLY" userId="68a27254-6769-4d28-b25f-6f719c781e16" providerId="ADAL" clId="{8FDE6204-E1FA-416F-8A30-18BFA282F407}" dt="2024-01-03T18:32:37.005" v="665" actId="1076"/>
          <ac:spMkLst>
            <pc:docMk/>
            <pc:sldMk cId="3704858700" sldId="276"/>
            <ac:spMk id="11" creationId="{33E5C1DB-70DC-46BC-9065-BA0E84AAB7F2}"/>
          </ac:spMkLst>
        </pc:spChg>
        <pc:spChg chg="add mod">
          <ac:chgData name="Malak KABLY" userId="68a27254-6769-4d28-b25f-6f719c781e16" providerId="ADAL" clId="{8FDE6204-E1FA-416F-8A30-18BFA282F407}" dt="2024-01-03T18:41:50.189" v="684" actId="1036"/>
          <ac:spMkLst>
            <pc:docMk/>
            <pc:sldMk cId="3704858700" sldId="276"/>
            <ac:spMk id="12" creationId="{646E2790-1E5C-7316-D986-A3831DA9D817}"/>
          </ac:spMkLst>
        </pc:spChg>
        <pc:spChg chg="add mod">
          <ac:chgData name="Malak KABLY" userId="68a27254-6769-4d28-b25f-6f719c781e16" providerId="ADAL" clId="{8FDE6204-E1FA-416F-8A30-18BFA282F407}" dt="2024-01-03T18:41:50.189" v="684" actId="1036"/>
          <ac:spMkLst>
            <pc:docMk/>
            <pc:sldMk cId="3704858700" sldId="276"/>
            <ac:spMk id="13" creationId="{6B4669DB-54CE-33C9-7485-8026FB64ACB1}"/>
          </ac:spMkLst>
        </pc:spChg>
        <pc:spChg chg="add mod">
          <ac:chgData name="Malak KABLY" userId="68a27254-6769-4d28-b25f-6f719c781e16" providerId="ADAL" clId="{8FDE6204-E1FA-416F-8A30-18BFA282F407}" dt="2024-01-03T18:41:50.189" v="684" actId="1036"/>
          <ac:spMkLst>
            <pc:docMk/>
            <pc:sldMk cId="3704858700" sldId="276"/>
            <ac:spMk id="16" creationId="{274FCC59-C227-1ACC-3D7D-CCD27E42AAEF}"/>
          </ac:spMkLst>
        </pc:spChg>
        <pc:spChg chg="add mod">
          <ac:chgData name="Malak KABLY" userId="68a27254-6769-4d28-b25f-6f719c781e16" providerId="ADAL" clId="{8FDE6204-E1FA-416F-8A30-18BFA282F407}" dt="2024-01-03T18:41:50.189" v="684" actId="1036"/>
          <ac:spMkLst>
            <pc:docMk/>
            <pc:sldMk cId="3704858700" sldId="276"/>
            <ac:spMk id="17" creationId="{947F27B2-6539-57B6-4278-C1D5B3E9ACD2}"/>
          </ac:spMkLst>
        </pc:spChg>
        <pc:picChg chg="add mod">
          <ac:chgData name="Malak KABLY" userId="68a27254-6769-4d28-b25f-6f719c781e16" providerId="ADAL" clId="{8FDE6204-E1FA-416F-8A30-18BFA282F407}" dt="2024-01-03T18:41:50.189" v="684" actId="1036"/>
          <ac:picMkLst>
            <pc:docMk/>
            <pc:sldMk cId="3704858700" sldId="276"/>
            <ac:picMk id="2" creationId="{75B860AE-FE4D-086D-F8CC-0EB33851CCA1}"/>
          </ac:picMkLst>
        </pc:picChg>
        <pc:picChg chg="add mod">
          <ac:chgData name="Malak KABLY" userId="68a27254-6769-4d28-b25f-6f719c781e16" providerId="ADAL" clId="{8FDE6204-E1FA-416F-8A30-18BFA282F407}" dt="2024-01-03T18:41:50.189" v="684" actId="1036"/>
          <ac:picMkLst>
            <pc:docMk/>
            <pc:sldMk cId="3704858700" sldId="276"/>
            <ac:picMk id="9" creationId="{96B650DE-C1A6-22D7-9D11-450E5BB0F4F2}"/>
          </ac:picMkLst>
        </pc:picChg>
        <pc:picChg chg="add mod">
          <ac:chgData name="Malak KABLY" userId="68a27254-6769-4d28-b25f-6f719c781e16" providerId="ADAL" clId="{8FDE6204-E1FA-416F-8A30-18BFA282F407}" dt="2024-01-03T18:41:50.189" v="684" actId="1036"/>
          <ac:picMkLst>
            <pc:docMk/>
            <pc:sldMk cId="3704858700" sldId="276"/>
            <ac:picMk id="10" creationId="{12FB3BC5-6D10-C8A4-7019-7500F6DB17B1}"/>
          </ac:picMkLst>
        </pc:picChg>
        <pc:picChg chg="add mod">
          <ac:chgData name="Malak KABLY" userId="68a27254-6769-4d28-b25f-6f719c781e16" providerId="ADAL" clId="{8FDE6204-E1FA-416F-8A30-18BFA282F407}" dt="2024-01-03T18:41:50.189" v="684" actId="1036"/>
          <ac:picMkLst>
            <pc:docMk/>
            <pc:sldMk cId="3704858700" sldId="276"/>
            <ac:picMk id="14" creationId="{B56A5388-7EBC-A5B3-EBA2-FDE52C893523}"/>
          </ac:picMkLst>
        </pc:picChg>
        <pc:picChg chg="add mod">
          <ac:chgData name="Malak KABLY" userId="68a27254-6769-4d28-b25f-6f719c781e16" providerId="ADAL" clId="{8FDE6204-E1FA-416F-8A30-18BFA282F407}" dt="2024-01-03T18:41:50.189" v="684" actId="1036"/>
          <ac:picMkLst>
            <pc:docMk/>
            <pc:sldMk cId="3704858700" sldId="276"/>
            <ac:picMk id="15" creationId="{7A6804B3-4AC0-31FD-97E2-91510927899F}"/>
          </ac:picMkLst>
        </pc:picChg>
        <pc:cxnChg chg="add mod">
          <ac:chgData name="Malak KABLY" userId="68a27254-6769-4d28-b25f-6f719c781e16" providerId="ADAL" clId="{8FDE6204-E1FA-416F-8A30-18BFA282F407}" dt="2024-01-03T18:41:50.189" v="684" actId="1036"/>
          <ac:cxnSpMkLst>
            <pc:docMk/>
            <pc:sldMk cId="3704858700" sldId="276"/>
            <ac:cxnSpMk id="5" creationId="{5AA391E3-1EC8-3300-ED8B-9E7DCA4C434F}"/>
          </ac:cxnSpMkLst>
        </pc:cxnChg>
        <pc:cxnChg chg="add mod">
          <ac:chgData name="Malak KABLY" userId="68a27254-6769-4d28-b25f-6f719c781e16" providerId="ADAL" clId="{8FDE6204-E1FA-416F-8A30-18BFA282F407}" dt="2024-01-03T18:41:50.189" v="684" actId="1036"/>
          <ac:cxnSpMkLst>
            <pc:docMk/>
            <pc:sldMk cId="3704858700" sldId="276"/>
            <ac:cxnSpMk id="6" creationId="{479BCF6E-F01E-3DFB-425E-B79B4541AB16}"/>
          </ac:cxnSpMkLst>
        </pc:cxnChg>
      </pc:sldChg>
      <pc:sldChg chg="addSp delSp modSp del mod modTransition modNotesTx">
        <pc:chgData name="Malak KABLY" userId="68a27254-6769-4d28-b25f-6f719c781e16" providerId="ADAL" clId="{8FDE6204-E1FA-416F-8A30-18BFA282F407}" dt="2024-01-03T18:33:44.395" v="669" actId="47"/>
        <pc:sldMkLst>
          <pc:docMk/>
          <pc:sldMk cId="298552039" sldId="277"/>
        </pc:sldMkLst>
        <pc:spChg chg="del mod">
          <ac:chgData name="Malak KABLY" userId="68a27254-6769-4d28-b25f-6f719c781e16" providerId="ADAL" clId="{8FDE6204-E1FA-416F-8A30-18BFA282F407}" dt="2024-01-03T18:17:17.089" v="377"/>
          <ac:spMkLst>
            <pc:docMk/>
            <pc:sldMk cId="298552039" sldId="277"/>
            <ac:spMk id="3" creationId="{C4D7F5C9-E526-FB99-04E1-E6039E58CB9A}"/>
          </ac:spMkLst>
        </pc:spChg>
        <pc:spChg chg="add del mod">
          <ac:chgData name="Malak KABLY" userId="68a27254-6769-4d28-b25f-6f719c781e16" providerId="ADAL" clId="{8FDE6204-E1FA-416F-8A30-18BFA282F407}" dt="2024-01-03T18:33:25.875" v="667" actId="21"/>
          <ac:spMkLst>
            <pc:docMk/>
            <pc:sldMk cId="298552039" sldId="277"/>
            <ac:spMk id="6" creationId="{E00BB994-9B61-0FCD-0789-A6CC8C1F303E}"/>
          </ac:spMkLst>
        </pc:spChg>
        <pc:spChg chg="add del mod">
          <ac:chgData name="Malak KABLY" userId="68a27254-6769-4d28-b25f-6f719c781e16" providerId="ADAL" clId="{8FDE6204-E1FA-416F-8A30-18BFA282F407}" dt="2024-01-03T18:33:25.875" v="667" actId="21"/>
          <ac:spMkLst>
            <pc:docMk/>
            <pc:sldMk cId="298552039" sldId="277"/>
            <ac:spMk id="15" creationId="{875D96F0-0CDC-4AB3-2F9B-AD7B074A9C49}"/>
          </ac:spMkLst>
        </pc:spChg>
        <pc:spChg chg="add del mod">
          <ac:chgData name="Malak KABLY" userId="68a27254-6769-4d28-b25f-6f719c781e16" providerId="ADAL" clId="{8FDE6204-E1FA-416F-8A30-18BFA282F407}" dt="2024-01-03T18:33:25.875" v="667" actId="21"/>
          <ac:spMkLst>
            <pc:docMk/>
            <pc:sldMk cId="298552039" sldId="277"/>
            <ac:spMk id="16" creationId="{AFB3A594-ABAB-248B-4978-C19B19B84A43}"/>
          </ac:spMkLst>
        </pc:spChg>
        <pc:spChg chg="add del mod">
          <ac:chgData name="Malak KABLY" userId="68a27254-6769-4d28-b25f-6f719c781e16" providerId="ADAL" clId="{8FDE6204-E1FA-416F-8A30-18BFA282F407}" dt="2024-01-03T18:33:25.875" v="667" actId="21"/>
          <ac:spMkLst>
            <pc:docMk/>
            <pc:sldMk cId="298552039" sldId="277"/>
            <ac:spMk id="21" creationId="{53746074-0F80-AB85-91DE-293E346D487C}"/>
          </ac:spMkLst>
        </pc:spChg>
        <pc:spChg chg="add del mod">
          <ac:chgData name="Malak KABLY" userId="68a27254-6769-4d28-b25f-6f719c781e16" providerId="ADAL" clId="{8FDE6204-E1FA-416F-8A30-18BFA282F407}" dt="2024-01-03T18:33:25.875" v="667" actId="21"/>
          <ac:spMkLst>
            <pc:docMk/>
            <pc:sldMk cId="298552039" sldId="277"/>
            <ac:spMk id="22" creationId="{0062F754-DFFE-31EC-EC15-423CC49E9167}"/>
          </ac:spMkLst>
        </pc:spChg>
        <pc:spChg chg="add del mod">
          <ac:chgData name="Malak KABLY" userId="68a27254-6769-4d28-b25f-6f719c781e16" providerId="ADAL" clId="{8FDE6204-E1FA-416F-8A30-18BFA282F407}" dt="2024-01-03T18:33:25.875" v="667" actId="21"/>
          <ac:spMkLst>
            <pc:docMk/>
            <pc:sldMk cId="298552039" sldId="277"/>
            <ac:spMk id="27" creationId="{642CDFE4-0312-371F-47CE-13BE14851FBC}"/>
          </ac:spMkLst>
        </pc:spChg>
        <pc:spChg chg="add del mod">
          <ac:chgData name="Malak KABLY" userId="68a27254-6769-4d28-b25f-6f719c781e16" providerId="ADAL" clId="{8FDE6204-E1FA-416F-8A30-18BFA282F407}" dt="2024-01-03T18:33:25.875" v="667" actId="21"/>
          <ac:spMkLst>
            <pc:docMk/>
            <pc:sldMk cId="298552039" sldId="277"/>
            <ac:spMk id="28" creationId="{9AA8C603-49B9-3A2C-EC0C-F539251EB6FF}"/>
          </ac:spMkLst>
        </pc:spChg>
        <pc:picChg chg="add del mod">
          <ac:chgData name="Malak KABLY" userId="68a27254-6769-4d28-b25f-6f719c781e16" providerId="ADAL" clId="{8FDE6204-E1FA-416F-8A30-18BFA282F407}" dt="2024-01-03T18:24:11.445" v="381" actId="478"/>
          <ac:picMkLst>
            <pc:docMk/>
            <pc:sldMk cId="298552039" sldId="277"/>
            <ac:picMk id="2" creationId="{DFF7CAF6-C633-CE8E-2B4A-5CDB35DB10E7}"/>
          </ac:picMkLst>
        </pc:picChg>
        <pc:picChg chg="add del mod">
          <ac:chgData name="Malak KABLY" userId="68a27254-6769-4d28-b25f-6f719c781e16" providerId="ADAL" clId="{8FDE6204-E1FA-416F-8A30-18BFA282F407}" dt="2024-01-03T18:33:25.875" v="667" actId="21"/>
          <ac:picMkLst>
            <pc:docMk/>
            <pc:sldMk cId="298552039" sldId="277"/>
            <ac:picMk id="5" creationId="{556F607E-7E5D-C794-AC52-470DF6FF7435}"/>
          </ac:picMkLst>
        </pc:picChg>
        <pc:picChg chg="add del mod">
          <ac:chgData name="Malak KABLY" userId="68a27254-6769-4d28-b25f-6f719c781e16" providerId="ADAL" clId="{8FDE6204-E1FA-416F-8A30-18BFA282F407}" dt="2024-01-03T18:33:25.875" v="667" actId="21"/>
          <ac:picMkLst>
            <pc:docMk/>
            <pc:sldMk cId="298552039" sldId="277"/>
            <ac:picMk id="18" creationId="{B137061C-8C38-C3E3-CC99-599C698CB89E}"/>
          </ac:picMkLst>
        </pc:picChg>
        <pc:picChg chg="add del mod">
          <ac:chgData name="Malak KABLY" userId="68a27254-6769-4d28-b25f-6f719c781e16" providerId="ADAL" clId="{8FDE6204-E1FA-416F-8A30-18BFA282F407}" dt="2024-01-03T18:33:25.875" v="667" actId="21"/>
          <ac:picMkLst>
            <pc:docMk/>
            <pc:sldMk cId="298552039" sldId="277"/>
            <ac:picMk id="20" creationId="{1907AACE-1408-91CC-0327-FFDA10B77B91}"/>
          </ac:picMkLst>
        </pc:picChg>
        <pc:picChg chg="add del mod">
          <ac:chgData name="Malak KABLY" userId="68a27254-6769-4d28-b25f-6f719c781e16" providerId="ADAL" clId="{8FDE6204-E1FA-416F-8A30-18BFA282F407}" dt="2024-01-03T18:33:25.875" v="667" actId="21"/>
          <ac:picMkLst>
            <pc:docMk/>
            <pc:sldMk cId="298552039" sldId="277"/>
            <ac:picMk id="23" creationId="{4B5643BC-D8B2-4ECA-B124-4BBBB2E8FE19}"/>
          </ac:picMkLst>
        </pc:picChg>
        <pc:picChg chg="add del mod">
          <ac:chgData name="Malak KABLY" userId="68a27254-6769-4d28-b25f-6f719c781e16" providerId="ADAL" clId="{8FDE6204-E1FA-416F-8A30-18BFA282F407}" dt="2024-01-03T18:33:25.875" v="667" actId="21"/>
          <ac:picMkLst>
            <pc:docMk/>
            <pc:sldMk cId="298552039" sldId="277"/>
            <ac:picMk id="26" creationId="{C677AEF2-493B-856A-884D-9C9806CF6165}"/>
          </ac:picMkLst>
        </pc:picChg>
        <pc:cxnChg chg="add del mod">
          <ac:chgData name="Malak KABLY" userId="68a27254-6769-4d28-b25f-6f719c781e16" providerId="ADAL" clId="{8FDE6204-E1FA-416F-8A30-18BFA282F407}" dt="2024-01-03T18:33:25.875" v="667" actId="21"/>
          <ac:cxnSpMkLst>
            <pc:docMk/>
            <pc:sldMk cId="298552039" sldId="277"/>
            <ac:cxnSpMk id="8" creationId="{54004706-DF78-EF50-484C-82646514B018}"/>
          </ac:cxnSpMkLst>
        </pc:cxnChg>
        <pc:cxnChg chg="add del mod">
          <ac:chgData name="Malak KABLY" userId="68a27254-6769-4d28-b25f-6f719c781e16" providerId="ADAL" clId="{8FDE6204-E1FA-416F-8A30-18BFA282F407}" dt="2024-01-03T18:33:25.875" v="667" actId="21"/>
          <ac:cxnSpMkLst>
            <pc:docMk/>
            <pc:sldMk cId="298552039" sldId="277"/>
            <ac:cxnSpMk id="9" creationId="{466F3E3C-ED4C-D931-A45B-3970F4FFEC3B}"/>
          </ac:cxnSpMkLst>
        </pc:cxnChg>
      </pc:sldChg>
      <pc:sldChg chg="modSp mod modTransition">
        <pc:chgData name="Malak KABLY" userId="68a27254-6769-4d28-b25f-6f719c781e16" providerId="ADAL" clId="{8FDE6204-E1FA-416F-8A30-18BFA282F407}" dt="2024-01-03T18:03:00.630" v="241" actId="1076"/>
        <pc:sldMkLst>
          <pc:docMk/>
          <pc:sldMk cId="1704022418" sldId="279"/>
        </pc:sldMkLst>
        <pc:spChg chg="mod">
          <ac:chgData name="Malak KABLY" userId="68a27254-6769-4d28-b25f-6f719c781e16" providerId="ADAL" clId="{8FDE6204-E1FA-416F-8A30-18BFA282F407}" dt="2024-01-03T18:03:00.630" v="241" actId="1076"/>
          <ac:spMkLst>
            <pc:docMk/>
            <pc:sldMk cId="1704022418" sldId="279"/>
            <ac:spMk id="7" creationId="{A5866605-BBC9-FDAB-F774-AFBA08AA8597}"/>
          </ac:spMkLst>
        </pc:spChg>
      </pc:sldChg>
      <pc:sldChg chg="modSp mod modTransition">
        <pc:chgData name="Malak KABLY" userId="68a27254-6769-4d28-b25f-6f719c781e16" providerId="ADAL" clId="{8FDE6204-E1FA-416F-8A30-18BFA282F407}" dt="2024-01-03T17:58:41.132" v="200"/>
        <pc:sldMkLst>
          <pc:docMk/>
          <pc:sldMk cId="1720749219" sldId="280"/>
        </pc:sldMkLst>
        <pc:spChg chg="mod">
          <ac:chgData name="Malak KABLY" userId="68a27254-6769-4d28-b25f-6f719c781e16" providerId="ADAL" clId="{8FDE6204-E1FA-416F-8A30-18BFA282F407}" dt="2024-01-03T17:46:59.630" v="52" actId="1076"/>
          <ac:spMkLst>
            <pc:docMk/>
            <pc:sldMk cId="1720749219" sldId="280"/>
            <ac:spMk id="7" creationId="{A5866605-BBC9-FDAB-F774-AFBA08AA8597}"/>
          </ac:spMkLst>
        </pc:spChg>
      </pc:sldChg>
      <pc:sldChg chg="modTransition">
        <pc:chgData name="Malak KABLY" userId="68a27254-6769-4d28-b25f-6f719c781e16" providerId="ADAL" clId="{8FDE6204-E1FA-416F-8A30-18BFA282F407}" dt="2024-01-03T17:58:45.623" v="201"/>
        <pc:sldMkLst>
          <pc:docMk/>
          <pc:sldMk cId="2673025887" sldId="281"/>
        </pc:sldMkLst>
      </pc:sldChg>
      <pc:sldChg chg="addSp delSp modSp mod modTransition">
        <pc:chgData name="Malak KABLY" userId="68a27254-6769-4d28-b25f-6f719c781e16" providerId="ADAL" clId="{8FDE6204-E1FA-416F-8A30-18BFA282F407}" dt="2024-01-03T17:58:51.971" v="202"/>
        <pc:sldMkLst>
          <pc:docMk/>
          <pc:sldMk cId="2218610649" sldId="282"/>
        </pc:sldMkLst>
        <pc:grpChg chg="del">
          <ac:chgData name="Malak KABLY" userId="68a27254-6769-4d28-b25f-6f719c781e16" providerId="ADAL" clId="{8FDE6204-E1FA-416F-8A30-18BFA282F407}" dt="2024-01-03T17:48:39.681" v="56" actId="478"/>
          <ac:grpSpMkLst>
            <pc:docMk/>
            <pc:sldMk cId="2218610649" sldId="282"/>
            <ac:grpSpMk id="22" creationId="{F3932EB9-5665-E757-0520-4760151043E5}"/>
          </ac:grpSpMkLst>
        </pc:grpChg>
        <pc:graphicFrameChg chg="add mod modGraphic">
          <ac:chgData name="Malak KABLY" userId="68a27254-6769-4d28-b25f-6f719c781e16" providerId="ADAL" clId="{8FDE6204-E1FA-416F-8A30-18BFA282F407}" dt="2024-01-03T17:50:20.175" v="69" actId="27116"/>
          <ac:graphicFrameMkLst>
            <pc:docMk/>
            <pc:sldMk cId="2218610649" sldId="282"/>
            <ac:graphicFrameMk id="3" creationId="{AC57E121-CD20-7499-5351-945D0D3C3DF8}"/>
          </ac:graphicFrameMkLst>
        </pc:graphicFrameChg>
        <pc:graphicFrameChg chg="add mod modGraphic">
          <ac:chgData name="Malak KABLY" userId="68a27254-6769-4d28-b25f-6f719c781e16" providerId="ADAL" clId="{8FDE6204-E1FA-416F-8A30-18BFA282F407}" dt="2024-01-03T17:50:25.272" v="70" actId="27116"/>
          <ac:graphicFrameMkLst>
            <pc:docMk/>
            <pc:sldMk cId="2218610649" sldId="282"/>
            <ac:graphicFrameMk id="5" creationId="{93DB9889-7FB3-AD5A-08D0-0CD76360990E}"/>
          </ac:graphicFrameMkLst>
        </pc:graphicFrameChg>
      </pc:sldChg>
      <pc:sldChg chg="modTransition">
        <pc:chgData name="Malak KABLY" userId="68a27254-6769-4d28-b25f-6f719c781e16" providerId="ADAL" clId="{8FDE6204-E1FA-416F-8A30-18BFA282F407}" dt="2024-01-03T18:02:07.440" v="235"/>
        <pc:sldMkLst>
          <pc:docMk/>
          <pc:sldMk cId="526764022" sldId="285"/>
        </pc:sldMkLst>
      </pc:sldChg>
      <pc:sldChg chg="addSp modSp mod modTransition modNotesTx">
        <pc:chgData name="Malak KABLY" userId="68a27254-6769-4d28-b25f-6f719c781e16" providerId="ADAL" clId="{8FDE6204-E1FA-416F-8A30-18BFA282F407}" dt="2024-01-03T18:15:10.985" v="372" actId="1582"/>
        <pc:sldMkLst>
          <pc:docMk/>
          <pc:sldMk cId="273171616" sldId="286"/>
        </pc:sldMkLst>
        <pc:spChg chg="add mod">
          <ac:chgData name="Malak KABLY" userId="68a27254-6769-4d28-b25f-6f719c781e16" providerId="ADAL" clId="{8FDE6204-E1FA-416F-8A30-18BFA282F407}" dt="2024-01-03T18:13:35.371" v="351" actId="1076"/>
          <ac:spMkLst>
            <pc:docMk/>
            <pc:sldMk cId="273171616" sldId="286"/>
            <ac:spMk id="2" creationId="{9F8C9BB8-E46A-08F7-21BB-9D871DB0C3F3}"/>
          </ac:spMkLst>
        </pc:spChg>
        <pc:spChg chg="mod">
          <ac:chgData name="Malak KABLY" userId="68a27254-6769-4d28-b25f-6f719c781e16" providerId="ADAL" clId="{8FDE6204-E1FA-416F-8A30-18BFA282F407}" dt="2024-01-03T18:15:10.985" v="372" actId="1582"/>
          <ac:spMkLst>
            <pc:docMk/>
            <pc:sldMk cId="273171616" sldId="286"/>
            <ac:spMk id="3" creationId="{EA0851E4-D188-7119-E358-DC3B42E052CF}"/>
          </ac:spMkLst>
        </pc:spChg>
        <pc:spChg chg="add mod">
          <ac:chgData name="Malak KABLY" userId="68a27254-6769-4d28-b25f-6f719c781e16" providerId="ADAL" clId="{8FDE6204-E1FA-416F-8A30-18BFA282F407}" dt="2024-01-03T18:13:46.073" v="353" actId="1076"/>
          <ac:spMkLst>
            <pc:docMk/>
            <pc:sldMk cId="273171616" sldId="286"/>
            <ac:spMk id="4" creationId="{86B5930F-E9E1-0CFF-2662-397E669C32E1}"/>
          </ac:spMkLst>
        </pc:spChg>
        <pc:spChg chg="add mod">
          <ac:chgData name="Malak KABLY" userId="68a27254-6769-4d28-b25f-6f719c781e16" providerId="ADAL" clId="{8FDE6204-E1FA-416F-8A30-18BFA282F407}" dt="2024-01-03T18:14:39.163" v="367" actId="1076"/>
          <ac:spMkLst>
            <pc:docMk/>
            <pc:sldMk cId="273171616" sldId="286"/>
            <ac:spMk id="5" creationId="{B4781FE1-04E5-CE76-EC3A-32C782738598}"/>
          </ac:spMkLst>
        </pc:spChg>
      </pc:sldChg>
      <pc:sldChg chg="modSp mod">
        <pc:chgData name="Malak KABLY" userId="68a27254-6769-4d28-b25f-6f719c781e16" providerId="ADAL" clId="{8FDE6204-E1FA-416F-8A30-18BFA282F407}" dt="2024-01-03T18:34:24.055" v="670" actId="1076"/>
        <pc:sldMkLst>
          <pc:docMk/>
          <pc:sldMk cId="3148362169" sldId="287"/>
        </pc:sldMkLst>
        <pc:spChg chg="mod">
          <ac:chgData name="Malak KABLY" userId="68a27254-6769-4d28-b25f-6f719c781e16" providerId="ADAL" clId="{8FDE6204-E1FA-416F-8A30-18BFA282F407}" dt="2024-01-03T18:34:24.055" v="670" actId="1076"/>
          <ac:spMkLst>
            <pc:docMk/>
            <pc:sldMk cId="3148362169" sldId="287"/>
            <ac:spMk id="11" creationId="{3FE60B67-9899-BB60-D176-90B95D7D39B8}"/>
          </ac:spMkLst>
        </pc:spChg>
      </pc:sldChg>
      <pc:sldChg chg="modTransition">
        <pc:chgData name="Malak KABLY" userId="68a27254-6769-4d28-b25f-6f719c781e16" providerId="ADAL" clId="{8FDE6204-E1FA-416F-8A30-18BFA282F407}" dt="2024-01-03T17:58:25.909" v="196"/>
        <pc:sldMkLst>
          <pc:docMk/>
          <pc:sldMk cId="575951122" sldId="288"/>
        </pc:sldMkLst>
      </pc:sldChg>
      <pc:sldChg chg="modTransition">
        <pc:chgData name="Malak KABLY" userId="68a27254-6769-4d28-b25f-6f719c781e16" providerId="ADAL" clId="{8FDE6204-E1FA-416F-8A30-18BFA282F407}" dt="2024-01-03T17:59:01.355" v="204"/>
        <pc:sldMkLst>
          <pc:docMk/>
          <pc:sldMk cId="2249893489" sldId="289"/>
        </pc:sldMkLst>
      </pc:sldChg>
      <pc:sldChg chg="modTransition">
        <pc:chgData name="Malak KABLY" userId="68a27254-6769-4d28-b25f-6f719c781e16" providerId="ADAL" clId="{8FDE6204-E1FA-416F-8A30-18BFA282F407}" dt="2024-01-03T17:59:06.174" v="205"/>
        <pc:sldMkLst>
          <pc:docMk/>
          <pc:sldMk cId="2395745405" sldId="290"/>
        </pc:sldMkLst>
      </pc:sldChg>
      <pc:sldChg chg="modTransition">
        <pc:chgData name="Malak KABLY" userId="68a27254-6769-4d28-b25f-6f719c781e16" providerId="ADAL" clId="{8FDE6204-E1FA-416F-8A30-18BFA282F407}" dt="2024-01-03T17:59:44.707" v="206"/>
        <pc:sldMkLst>
          <pc:docMk/>
          <pc:sldMk cId="964495922" sldId="292"/>
        </pc:sldMkLst>
      </pc:sldChg>
      <pc:sldChg chg="modTransition">
        <pc:chgData name="Malak KABLY" userId="68a27254-6769-4d28-b25f-6f719c781e16" providerId="ADAL" clId="{8FDE6204-E1FA-416F-8A30-18BFA282F407}" dt="2024-01-03T17:59:49.581" v="207"/>
        <pc:sldMkLst>
          <pc:docMk/>
          <pc:sldMk cId="1567396970" sldId="293"/>
        </pc:sldMkLst>
      </pc:sldChg>
      <pc:sldChg chg="modTransition">
        <pc:chgData name="Malak KABLY" userId="68a27254-6769-4d28-b25f-6f719c781e16" providerId="ADAL" clId="{8FDE6204-E1FA-416F-8A30-18BFA282F407}" dt="2024-01-03T17:59:54.005" v="208"/>
        <pc:sldMkLst>
          <pc:docMk/>
          <pc:sldMk cId="1270607390" sldId="294"/>
        </pc:sldMkLst>
      </pc:sldChg>
      <pc:sldChg chg="modTransition">
        <pc:chgData name="Malak KABLY" userId="68a27254-6769-4d28-b25f-6f719c781e16" providerId="ADAL" clId="{8FDE6204-E1FA-416F-8A30-18BFA282F407}" dt="2024-01-03T17:59:58.409" v="209"/>
        <pc:sldMkLst>
          <pc:docMk/>
          <pc:sldMk cId="3077712559" sldId="295"/>
        </pc:sldMkLst>
      </pc:sldChg>
      <pc:sldChg chg="modTransition">
        <pc:chgData name="Malak KABLY" userId="68a27254-6769-4d28-b25f-6f719c781e16" providerId="ADAL" clId="{8FDE6204-E1FA-416F-8A30-18BFA282F407}" dt="2024-01-03T18:00:01.973" v="210"/>
        <pc:sldMkLst>
          <pc:docMk/>
          <pc:sldMk cId="2125751185" sldId="296"/>
        </pc:sldMkLst>
      </pc:sldChg>
      <pc:sldChg chg="modTransition">
        <pc:chgData name="Malak KABLY" userId="68a27254-6769-4d28-b25f-6f719c781e16" providerId="ADAL" clId="{8FDE6204-E1FA-416F-8A30-18BFA282F407}" dt="2024-01-03T18:02:12.937" v="236"/>
        <pc:sldMkLst>
          <pc:docMk/>
          <pc:sldMk cId="195512834" sldId="29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M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2329F8-641F-41BE-A04C-35AC7921E1D0}" type="datetimeFigureOut">
              <a:rPr lang="fr-MA" smtClean="0"/>
              <a:t>06/01/2024</a:t>
            </a:fld>
            <a:endParaRPr lang="fr-M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M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M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741062-D7B7-4ACA-B68F-54DFF11819F6}" type="slidenum">
              <a:rPr lang="fr-MA" smtClean="0"/>
              <a:t>‹N°›</a:t>
            </a:fld>
            <a:endParaRPr lang="fr-MA"/>
          </a:p>
        </p:txBody>
      </p:sp>
    </p:spTree>
    <p:extLst>
      <p:ext uri="{BB962C8B-B14F-4D97-AF65-F5344CB8AC3E}">
        <p14:creationId xmlns:p14="http://schemas.microsoft.com/office/powerpoint/2010/main" val="868332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Bonjour à tous !On se retrouve tous dans la même situation : un bureau d'ordinateur qui déborde de fichiers. Des documents, des images, des projets, chacun avec sa propre extension, son propre thème. Et soyons honnêtes, ça peut rapidement devenir un véritable casse-tête. La recherche d'un fichier spécifique peut ressembler à une aventure, et parfois, notre bureau ne ressemble plus à un espace de travail, mais plutôt à un puzzle </a:t>
            </a:r>
            <a:r>
              <a:rPr lang="fr-FR" dirty="0" err="1"/>
              <a:t>complexe.Aujourd'hui</a:t>
            </a:r>
            <a:r>
              <a:rPr lang="fr-FR" dirty="0"/>
              <a:t>, nous abordons ce défi commun. Comment rendre notre expérience numérique plus fluide, plus efficace? Comment transformer ce fouillis de fichiers en quelque chose de bien organisé, de visuellement plaisant et, surtout, facile à gérer ?</a:t>
            </a:r>
            <a:endParaRPr lang="fr-MA" dirty="0"/>
          </a:p>
        </p:txBody>
      </p:sp>
      <p:sp>
        <p:nvSpPr>
          <p:cNvPr id="4" name="Espace réservé du numéro de diapositive 3"/>
          <p:cNvSpPr>
            <a:spLocks noGrp="1"/>
          </p:cNvSpPr>
          <p:nvPr>
            <p:ph type="sldNum" sz="quarter" idx="5"/>
          </p:nvPr>
        </p:nvSpPr>
        <p:spPr/>
        <p:txBody>
          <a:bodyPr/>
          <a:lstStyle/>
          <a:p>
            <a:fld id="{BF741062-D7B7-4ACA-B68F-54DFF11819F6}" type="slidenum">
              <a:rPr lang="fr-MA" smtClean="0"/>
              <a:t>3</a:t>
            </a:fld>
            <a:endParaRPr lang="fr-MA"/>
          </a:p>
        </p:txBody>
      </p:sp>
    </p:spTree>
    <p:extLst>
      <p:ext uri="{BB962C8B-B14F-4D97-AF65-F5344CB8AC3E}">
        <p14:creationId xmlns:p14="http://schemas.microsoft.com/office/powerpoint/2010/main" val="687052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D1D5DB"/>
                </a:solidFill>
                <a:effectLst/>
                <a:latin typeface="Söhne"/>
              </a:rPr>
              <a:t>Pendant la dernière étape, qui consiste à déplacer les fichiers dans des dossiers respectifs, nous examinons chaque document. Nous identifions le score le plus élevé dans son ensemble de scores associé à chaque thème. Simultanément, nous comparons ce score au seuil que nous avons défini précédemment. Le seuil agit comme un critère de pertinence : si le score est inférieur au seuil, le fichier est dirigé vers le dossier 'autres'. En revanche, s'il est égal ou supérieur au seuil, le fichier est dirigé vers le dossier du thème correspondant.</a:t>
            </a:r>
            <a:endParaRPr lang="fr-MA" dirty="0"/>
          </a:p>
        </p:txBody>
      </p:sp>
      <p:sp>
        <p:nvSpPr>
          <p:cNvPr id="4" name="Espace réservé du numéro de diapositive 3"/>
          <p:cNvSpPr>
            <a:spLocks noGrp="1"/>
          </p:cNvSpPr>
          <p:nvPr>
            <p:ph type="sldNum" sz="quarter" idx="5"/>
          </p:nvPr>
        </p:nvSpPr>
        <p:spPr/>
        <p:txBody>
          <a:bodyPr/>
          <a:lstStyle/>
          <a:p>
            <a:fld id="{BF741062-D7B7-4ACA-B68F-54DFF11819F6}" type="slidenum">
              <a:rPr lang="fr-MA" smtClean="0"/>
              <a:t>23</a:t>
            </a:fld>
            <a:endParaRPr lang="fr-MA"/>
          </a:p>
        </p:txBody>
      </p:sp>
    </p:spTree>
    <p:extLst>
      <p:ext uri="{BB962C8B-B14F-4D97-AF65-F5344CB8AC3E}">
        <p14:creationId xmlns:p14="http://schemas.microsoft.com/office/powerpoint/2010/main" val="2172007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BF741062-D7B7-4ACA-B68F-54DFF11819F6}" type="slidenum">
              <a:rPr lang="fr-MA" smtClean="0"/>
              <a:t>24</a:t>
            </a:fld>
            <a:endParaRPr lang="fr-MA"/>
          </a:p>
        </p:txBody>
      </p:sp>
    </p:spTree>
    <p:extLst>
      <p:ext uri="{BB962C8B-B14F-4D97-AF65-F5344CB8AC3E}">
        <p14:creationId xmlns:p14="http://schemas.microsoft.com/office/powerpoint/2010/main" val="4053997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la quête à laquelle nous nous attaquons. Imaginez une solution qui simplifie la gestion de vos fichiers, qui va au-delà de la simple classification par extension. Une solution qui comprend les thèmes, qui donne une nouvelle vie à votre bureau numérique.</a:t>
            </a:r>
            <a:endParaRPr lang="fr-MA" dirty="0"/>
          </a:p>
        </p:txBody>
      </p:sp>
      <p:sp>
        <p:nvSpPr>
          <p:cNvPr id="4" name="Espace réservé du numéro de diapositive 3"/>
          <p:cNvSpPr>
            <a:spLocks noGrp="1"/>
          </p:cNvSpPr>
          <p:nvPr>
            <p:ph type="sldNum" sz="quarter" idx="5"/>
          </p:nvPr>
        </p:nvSpPr>
        <p:spPr/>
        <p:txBody>
          <a:bodyPr/>
          <a:lstStyle/>
          <a:p>
            <a:fld id="{BF741062-D7B7-4ACA-B68F-54DFF11819F6}" type="slidenum">
              <a:rPr lang="fr-MA" smtClean="0"/>
              <a:t>4</a:t>
            </a:fld>
            <a:endParaRPr lang="fr-MA"/>
          </a:p>
        </p:txBody>
      </p:sp>
    </p:spTree>
    <p:extLst>
      <p:ext uri="{BB962C8B-B14F-4D97-AF65-F5344CB8AC3E}">
        <p14:creationId xmlns:p14="http://schemas.microsoft.com/office/powerpoint/2010/main" val="426202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BF741062-D7B7-4ACA-B68F-54DFF11819F6}" type="slidenum">
              <a:rPr lang="fr-MA" smtClean="0"/>
              <a:t>5</a:t>
            </a:fld>
            <a:endParaRPr lang="fr-MA"/>
          </a:p>
        </p:txBody>
      </p:sp>
    </p:spTree>
    <p:extLst>
      <p:ext uri="{BB962C8B-B14F-4D97-AF65-F5344CB8AC3E}">
        <p14:creationId xmlns:p14="http://schemas.microsoft.com/office/powerpoint/2010/main" val="3880121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Prenons un exemple concret : imaginons une personne, appelons-la X, dont le dossier de téléchargements ressemble à un véritable chaos. Des fichiers éparpillés, des extensions variées, et la tâche ardue de retrouver un document </a:t>
            </a:r>
            <a:r>
              <a:rPr lang="fr-FR" dirty="0" err="1"/>
              <a:t>spécifique.X</a:t>
            </a:r>
            <a:r>
              <a:rPr lang="fr-FR" dirty="0"/>
              <a:t> découvre notre application, le </a:t>
            </a:r>
            <a:r>
              <a:rPr lang="fr-FR" dirty="0" err="1"/>
              <a:t>File's</a:t>
            </a:r>
            <a:r>
              <a:rPr lang="fr-FR" dirty="0"/>
              <a:t> </a:t>
            </a:r>
            <a:r>
              <a:rPr lang="fr-FR" dirty="0" err="1"/>
              <a:t>Organizer</a:t>
            </a:r>
            <a:r>
              <a:rPr lang="fr-FR" dirty="0"/>
              <a:t>. La simplicité d'utilisation est frappante : il lui suffit de sélectionner son dossier de téléchargements et de faire un choix crucial. Choisira-t-elle d'organiser par extension, pour regrouper ses fichiers de manière logique ? Ou optera-t-elle pour l'organisation par thème, pour une classification encore plus intuitive ?Si X opte pour l'organisation par extension, le dossier désiré sera rapidement transformé, chaque type de fichier logé dans son propre sous-dossier. Fini le fouillis, X peut accéder à ses fichiers avec </a:t>
            </a:r>
            <a:r>
              <a:rPr lang="fr-FR" dirty="0" err="1"/>
              <a:t>aisance.D'un</a:t>
            </a:r>
            <a:r>
              <a:rPr lang="fr-FR" dirty="0"/>
              <a:t> autre côté, si X préfère l'organisation par thème, le dossier sera divisé en sous-dossiers correspondant à chaque catégorie. Que ce soit pour des fichiers de travail, de loisirs, ou de projets personnels, tout sera parfaitement ordonné.</a:t>
            </a:r>
            <a:br>
              <a:rPr lang="fr-FR" dirty="0"/>
            </a:br>
            <a:r>
              <a:rPr lang="fr-FR" dirty="0"/>
              <a:t>Par la suite, nous plongerons dans les détails pour expliquer le processus d'organisation, que ce soit par extension ou par thème.</a:t>
            </a:r>
            <a:endParaRPr lang="fr-MA" dirty="0"/>
          </a:p>
        </p:txBody>
      </p:sp>
      <p:sp>
        <p:nvSpPr>
          <p:cNvPr id="4" name="Espace réservé du numéro de diapositive 3"/>
          <p:cNvSpPr>
            <a:spLocks noGrp="1"/>
          </p:cNvSpPr>
          <p:nvPr>
            <p:ph type="sldNum" sz="quarter" idx="5"/>
          </p:nvPr>
        </p:nvSpPr>
        <p:spPr/>
        <p:txBody>
          <a:bodyPr/>
          <a:lstStyle/>
          <a:p>
            <a:fld id="{BF741062-D7B7-4ACA-B68F-54DFF11819F6}" type="slidenum">
              <a:rPr lang="fr-MA" smtClean="0"/>
              <a:t>6</a:t>
            </a:fld>
            <a:endParaRPr lang="fr-MA"/>
          </a:p>
        </p:txBody>
      </p:sp>
    </p:spTree>
    <p:extLst>
      <p:ext uri="{BB962C8B-B14F-4D97-AF65-F5344CB8AC3E}">
        <p14:creationId xmlns:p14="http://schemas.microsoft.com/office/powerpoint/2010/main" val="1674245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D1D5DB"/>
                </a:solidFill>
                <a:effectLst/>
                <a:latin typeface="Söhne"/>
              </a:rPr>
              <a:t>Dans notre approche d'organisation par thème à travers les extensions, nous commençons avec un ensemble de fichiers dans notre dossier d'origine que nous souhaitons organiser. L'utilisateur entre ses propres thèmes, par exemple, 'Thème 1' et 'Thème 2'. En fin de compte, lorsqu'il explore notre dossier initial, l'utilisateur découvrira un dossier appelé 'Thème 1', contenant les fichiers liés à ce thème, de même pour 'Thème 2'. Enfin, il y aura un dossier nommé 'Autre' qui regroupe les fichiers qui ne correspondent à aucun des thèmes spécifiés.</a:t>
            </a:r>
            <a:endParaRPr lang="fr-MA" dirty="0"/>
          </a:p>
        </p:txBody>
      </p:sp>
      <p:sp>
        <p:nvSpPr>
          <p:cNvPr id="4" name="Espace réservé du numéro de diapositive 3"/>
          <p:cNvSpPr>
            <a:spLocks noGrp="1"/>
          </p:cNvSpPr>
          <p:nvPr>
            <p:ph type="sldNum" sz="quarter" idx="5"/>
          </p:nvPr>
        </p:nvSpPr>
        <p:spPr/>
        <p:txBody>
          <a:bodyPr/>
          <a:lstStyle/>
          <a:p>
            <a:fld id="{BF741062-D7B7-4ACA-B68F-54DFF11819F6}" type="slidenum">
              <a:rPr lang="fr-MA" smtClean="0"/>
              <a:t>17</a:t>
            </a:fld>
            <a:endParaRPr lang="fr-MA"/>
          </a:p>
        </p:txBody>
      </p:sp>
    </p:spTree>
    <p:extLst>
      <p:ext uri="{BB962C8B-B14F-4D97-AF65-F5344CB8AC3E}">
        <p14:creationId xmlns:p14="http://schemas.microsoft.com/office/powerpoint/2010/main" val="450206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BF741062-D7B7-4ACA-B68F-54DFF11819F6}" type="slidenum">
              <a:rPr lang="fr-MA" smtClean="0"/>
              <a:t>18</a:t>
            </a:fld>
            <a:endParaRPr lang="fr-MA"/>
          </a:p>
        </p:txBody>
      </p:sp>
    </p:spTree>
    <p:extLst>
      <p:ext uri="{BB962C8B-B14F-4D97-AF65-F5344CB8AC3E}">
        <p14:creationId xmlns:p14="http://schemas.microsoft.com/office/powerpoint/2010/main" val="3834388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1- Initialisation de la variable ‘doc’ qui sera utilisée pour stocker le contenu textuel du fichier</a:t>
            </a:r>
          </a:p>
          <a:p>
            <a:r>
              <a:rPr lang="fr-MA" dirty="0"/>
              <a:t>2- On obtient l’extension du fichier pour savoir la nature du traitement qui sera utilisé</a:t>
            </a:r>
          </a:p>
          <a:p>
            <a:r>
              <a:rPr lang="fr-MA" dirty="0"/>
              <a:t>++++&gt;</a:t>
            </a:r>
          </a:p>
          <a:p>
            <a:r>
              <a:rPr lang="fr-MA" dirty="0"/>
              <a:t>Pour les fichiers textes par exemple ( txt , doc , </a:t>
            </a:r>
            <a:r>
              <a:rPr lang="fr-MA" dirty="0" err="1"/>
              <a:t>pdf</a:t>
            </a:r>
            <a:r>
              <a:rPr lang="fr-MA" dirty="0"/>
              <a:t>) nous avons utilisé les deux bibliothèques docx2txt et PyPDF2</a:t>
            </a:r>
          </a:p>
          <a:p>
            <a:endParaRPr lang="fr-MA" dirty="0"/>
          </a:p>
        </p:txBody>
      </p:sp>
      <p:sp>
        <p:nvSpPr>
          <p:cNvPr id="4" name="Espace réservé du numéro de diapositive 3"/>
          <p:cNvSpPr>
            <a:spLocks noGrp="1"/>
          </p:cNvSpPr>
          <p:nvPr>
            <p:ph type="sldNum" sz="quarter" idx="5"/>
          </p:nvPr>
        </p:nvSpPr>
        <p:spPr/>
        <p:txBody>
          <a:bodyPr/>
          <a:lstStyle/>
          <a:p>
            <a:fld id="{BF741062-D7B7-4ACA-B68F-54DFF11819F6}" type="slidenum">
              <a:rPr lang="fr-MA" smtClean="0"/>
              <a:t>20</a:t>
            </a:fld>
            <a:endParaRPr lang="fr-MA"/>
          </a:p>
        </p:txBody>
      </p:sp>
    </p:spTree>
    <p:extLst>
      <p:ext uri="{BB962C8B-B14F-4D97-AF65-F5344CB8AC3E}">
        <p14:creationId xmlns:p14="http://schemas.microsoft.com/office/powerpoint/2010/main" val="4128281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BF741062-D7B7-4ACA-B68F-54DFF11819F6}" type="slidenum">
              <a:rPr lang="fr-MA" smtClean="0"/>
              <a:t>21</a:t>
            </a:fld>
            <a:endParaRPr lang="fr-MA"/>
          </a:p>
        </p:txBody>
      </p:sp>
    </p:spTree>
    <p:extLst>
      <p:ext uri="{BB962C8B-B14F-4D97-AF65-F5344CB8AC3E}">
        <p14:creationId xmlns:p14="http://schemas.microsoft.com/office/powerpoint/2010/main" val="1382609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solidFill>
                  <a:srgbClr val="D1D5DB"/>
                </a:solidFill>
                <a:effectLst/>
                <a:latin typeface="Söhne"/>
              </a:rPr>
              <a:t>La fonction </a:t>
            </a:r>
            <a:r>
              <a:rPr lang="fr-FR" b="0" i="0" dirty="0" err="1">
                <a:solidFill>
                  <a:srgbClr val="D1D5DB"/>
                </a:solidFill>
                <a:effectLst/>
                <a:latin typeface="Söhne"/>
              </a:rPr>
              <a:t>calculate_score</a:t>
            </a:r>
            <a:r>
              <a:rPr lang="fr-FR" b="0" i="0" dirty="0">
                <a:solidFill>
                  <a:srgbClr val="D1D5DB"/>
                </a:solidFill>
                <a:effectLst/>
                <a:latin typeface="Söhne"/>
              </a:rPr>
              <a:t> évalue la similarité entre le texte du document et les mots-clés associés à chaque thème.</a:t>
            </a:r>
          </a:p>
          <a:p>
            <a:pPr algn="l"/>
            <a:endParaRPr lang="fr-FR" b="0" i="0" dirty="0">
              <a:solidFill>
                <a:srgbClr val="D1D5DB"/>
              </a:solidFill>
              <a:effectLst/>
              <a:latin typeface="Söhne"/>
            </a:endParaRPr>
          </a:p>
          <a:p>
            <a:pPr algn="l"/>
            <a:r>
              <a:rPr lang="fr-FR" b="0" i="0" dirty="0">
                <a:solidFill>
                  <a:srgbClr val="D1D5DB"/>
                </a:solidFill>
                <a:effectLst/>
                <a:latin typeface="Söhne"/>
              </a:rPr>
              <a:t>Avant le calcul, le texte du document et les mots-clés subissent un prétraitement pour éliminer la ponctuation et les mots vides, améliorant ainsi la précision.</a:t>
            </a:r>
          </a:p>
          <a:p>
            <a:pPr algn="l"/>
            <a:r>
              <a:rPr lang="fr-FR" b="0" i="0" dirty="0">
                <a:solidFill>
                  <a:srgbClr val="D1D5DB"/>
                </a:solidFill>
                <a:effectLst/>
                <a:latin typeface="Söhne"/>
              </a:rPr>
              <a:t>La similarité cosinus est calculée en utilisant la représentation TF-IDF (</a:t>
            </a:r>
            <a:r>
              <a:rPr lang="fr-FR" b="0" i="0" dirty="0" err="1">
                <a:solidFill>
                  <a:srgbClr val="D1D5DB"/>
                </a:solidFill>
                <a:effectLst/>
                <a:latin typeface="Söhne"/>
              </a:rPr>
              <a:t>Term</a:t>
            </a:r>
            <a:r>
              <a:rPr lang="fr-FR" b="0" i="0" dirty="0">
                <a:solidFill>
                  <a:srgbClr val="D1D5DB"/>
                </a:solidFill>
                <a:effectLst/>
                <a:latin typeface="Söhne"/>
              </a:rPr>
              <a:t> Frequency-Inverse Document Frequency). Cette méthode attribue des poids aux termes en fonction de leur fréquence dans le document et de leur rareté dans l'ensemble du corpus. Le résultat mesure la similarité directionnelle entre les deux vecteurs, fournissant une indication de la pertinence du document par rapport aux mots-clés du thème.</a:t>
            </a:r>
          </a:p>
          <a:p>
            <a:endParaRPr lang="fr-MA" dirty="0"/>
          </a:p>
        </p:txBody>
      </p:sp>
      <p:sp>
        <p:nvSpPr>
          <p:cNvPr id="4" name="Espace réservé du numéro de diapositive 3"/>
          <p:cNvSpPr>
            <a:spLocks noGrp="1"/>
          </p:cNvSpPr>
          <p:nvPr>
            <p:ph type="sldNum" sz="quarter" idx="5"/>
          </p:nvPr>
        </p:nvSpPr>
        <p:spPr/>
        <p:txBody>
          <a:bodyPr/>
          <a:lstStyle/>
          <a:p>
            <a:fld id="{BF741062-D7B7-4ACA-B68F-54DFF11819F6}" type="slidenum">
              <a:rPr lang="fr-MA" smtClean="0"/>
              <a:t>22</a:t>
            </a:fld>
            <a:endParaRPr lang="fr-MA"/>
          </a:p>
        </p:txBody>
      </p:sp>
    </p:spTree>
    <p:extLst>
      <p:ext uri="{BB962C8B-B14F-4D97-AF65-F5344CB8AC3E}">
        <p14:creationId xmlns:p14="http://schemas.microsoft.com/office/powerpoint/2010/main" val="2056600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60DCA-0211-DFB8-14B8-460963195E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A5DAD1-3BC3-0A97-A53A-24AD4C0A61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AFF1B5-4FA0-8E89-F514-572F12130A55}"/>
              </a:ext>
            </a:extLst>
          </p:cNvPr>
          <p:cNvSpPr>
            <a:spLocks noGrp="1"/>
          </p:cNvSpPr>
          <p:nvPr>
            <p:ph type="dt" sz="half" idx="10"/>
          </p:nvPr>
        </p:nvSpPr>
        <p:spPr/>
        <p:txBody>
          <a:bodyPr/>
          <a:lstStyle/>
          <a:p>
            <a:fld id="{41A17FD6-BF1B-4F01-972A-4A42F12C1F0B}" type="datetimeFigureOut">
              <a:rPr lang="en-US" smtClean="0"/>
              <a:t>1/6/2024</a:t>
            </a:fld>
            <a:endParaRPr lang="en-US"/>
          </a:p>
        </p:txBody>
      </p:sp>
      <p:sp>
        <p:nvSpPr>
          <p:cNvPr id="5" name="Footer Placeholder 4">
            <a:extLst>
              <a:ext uri="{FF2B5EF4-FFF2-40B4-BE49-F238E27FC236}">
                <a16:creationId xmlns:a16="http://schemas.microsoft.com/office/drawing/2014/main" id="{DB159504-2138-F1E3-0D2D-AE533588F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8852EF-8605-91EA-71AC-665634241464}"/>
              </a:ext>
            </a:extLst>
          </p:cNvPr>
          <p:cNvSpPr>
            <a:spLocks noGrp="1"/>
          </p:cNvSpPr>
          <p:nvPr>
            <p:ph type="sldNum" sz="quarter" idx="12"/>
          </p:nvPr>
        </p:nvSpPr>
        <p:spPr/>
        <p:txBody>
          <a:bodyPr/>
          <a:lstStyle/>
          <a:p>
            <a:fld id="{B31392BD-C13B-4B6C-A5AF-ECA77EF759CE}" type="slidenum">
              <a:rPr lang="en-US" smtClean="0"/>
              <a:t>‹N°›</a:t>
            </a:fld>
            <a:endParaRPr lang="en-US"/>
          </a:p>
        </p:txBody>
      </p:sp>
    </p:spTree>
    <p:extLst>
      <p:ext uri="{BB962C8B-B14F-4D97-AF65-F5344CB8AC3E}">
        <p14:creationId xmlns:p14="http://schemas.microsoft.com/office/powerpoint/2010/main" val="3740338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0D55B-E3D5-94BB-4FB7-AE2A670300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0200DD-96F9-A25A-0BD1-FA715A584F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120F89-E101-242E-0302-17CD499D6567}"/>
              </a:ext>
            </a:extLst>
          </p:cNvPr>
          <p:cNvSpPr>
            <a:spLocks noGrp="1"/>
          </p:cNvSpPr>
          <p:nvPr>
            <p:ph type="dt" sz="half" idx="10"/>
          </p:nvPr>
        </p:nvSpPr>
        <p:spPr/>
        <p:txBody>
          <a:bodyPr/>
          <a:lstStyle/>
          <a:p>
            <a:fld id="{41A17FD6-BF1B-4F01-972A-4A42F12C1F0B}" type="datetimeFigureOut">
              <a:rPr lang="en-US" smtClean="0"/>
              <a:t>1/6/2024</a:t>
            </a:fld>
            <a:endParaRPr lang="en-US"/>
          </a:p>
        </p:txBody>
      </p:sp>
      <p:sp>
        <p:nvSpPr>
          <p:cNvPr id="5" name="Footer Placeholder 4">
            <a:extLst>
              <a:ext uri="{FF2B5EF4-FFF2-40B4-BE49-F238E27FC236}">
                <a16:creationId xmlns:a16="http://schemas.microsoft.com/office/drawing/2014/main" id="{46A3D544-3B7C-9254-CBFE-7A52DE800F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AB3508-8B71-F391-63D2-AA786F0FDE4D}"/>
              </a:ext>
            </a:extLst>
          </p:cNvPr>
          <p:cNvSpPr>
            <a:spLocks noGrp="1"/>
          </p:cNvSpPr>
          <p:nvPr>
            <p:ph type="sldNum" sz="quarter" idx="12"/>
          </p:nvPr>
        </p:nvSpPr>
        <p:spPr/>
        <p:txBody>
          <a:bodyPr/>
          <a:lstStyle/>
          <a:p>
            <a:fld id="{B31392BD-C13B-4B6C-A5AF-ECA77EF759CE}" type="slidenum">
              <a:rPr lang="en-US" smtClean="0"/>
              <a:t>‹N°›</a:t>
            </a:fld>
            <a:endParaRPr lang="en-US"/>
          </a:p>
        </p:txBody>
      </p:sp>
    </p:spTree>
    <p:extLst>
      <p:ext uri="{BB962C8B-B14F-4D97-AF65-F5344CB8AC3E}">
        <p14:creationId xmlns:p14="http://schemas.microsoft.com/office/powerpoint/2010/main" val="4154618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9AFA8C-AA11-ED24-69B7-77EA6F446B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C75C27-CD53-E038-F036-185D34A252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413C0-574A-67A3-4828-0128267114A5}"/>
              </a:ext>
            </a:extLst>
          </p:cNvPr>
          <p:cNvSpPr>
            <a:spLocks noGrp="1"/>
          </p:cNvSpPr>
          <p:nvPr>
            <p:ph type="dt" sz="half" idx="10"/>
          </p:nvPr>
        </p:nvSpPr>
        <p:spPr/>
        <p:txBody>
          <a:bodyPr/>
          <a:lstStyle/>
          <a:p>
            <a:fld id="{41A17FD6-BF1B-4F01-972A-4A42F12C1F0B}" type="datetimeFigureOut">
              <a:rPr lang="en-US" smtClean="0"/>
              <a:t>1/6/2024</a:t>
            </a:fld>
            <a:endParaRPr lang="en-US"/>
          </a:p>
        </p:txBody>
      </p:sp>
      <p:sp>
        <p:nvSpPr>
          <p:cNvPr id="5" name="Footer Placeholder 4">
            <a:extLst>
              <a:ext uri="{FF2B5EF4-FFF2-40B4-BE49-F238E27FC236}">
                <a16:creationId xmlns:a16="http://schemas.microsoft.com/office/drawing/2014/main" id="{3405B5A2-1E67-5E50-5B59-B4607CC696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76C941-F1FB-75A9-FFC3-895EE8A45B06}"/>
              </a:ext>
            </a:extLst>
          </p:cNvPr>
          <p:cNvSpPr>
            <a:spLocks noGrp="1"/>
          </p:cNvSpPr>
          <p:nvPr>
            <p:ph type="sldNum" sz="quarter" idx="12"/>
          </p:nvPr>
        </p:nvSpPr>
        <p:spPr/>
        <p:txBody>
          <a:bodyPr/>
          <a:lstStyle/>
          <a:p>
            <a:fld id="{B31392BD-C13B-4B6C-A5AF-ECA77EF759CE}" type="slidenum">
              <a:rPr lang="en-US" smtClean="0"/>
              <a:t>‹N°›</a:t>
            </a:fld>
            <a:endParaRPr lang="en-US"/>
          </a:p>
        </p:txBody>
      </p:sp>
    </p:spTree>
    <p:extLst>
      <p:ext uri="{BB962C8B-B14F-4D97-AF65-F5344CB8AC3E}">
        <p14:creationId xmlns:p14="http://schemas.microsoft.com/office/powerpoint/2010/main" val="2840089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F4CDB-5FEE-0EAC-B3E3-ABD6E25E24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9E924A-D384-E073-1BB9-E450ABD8B1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7E358F-24CF-EBFC-FE7B-43418A9571CD}"/>
              </a:ext>
            </a:extLst>
          </p:cNvPr>
          <p:cNvSpPr>
            <a:spLocks noGrp="1"/>
          </p:cNvSpPr>
          <p:nvPr>
            <p:ph type="dt" sz="half" idx="10"/>
          </p:nvPr>
        </p:nvSpPr>
        <p:spPr/>
        <p:txBody>
          <a:bodyPr/>
          <a:lstStyle/>
          <a:p>
            <a:fld id="{1A9BC5FF-E813-4C23-AD35-91A2FDC88F07}" type="datetimeFigureOut">
              <a:rPr lang="en-US" smtClean="0"/>
              <a:t>1/6/2024</a:t>
            </a:fld>
            <a:endParaRPr lang="en-US"/>
          </a:p>
        </p:txBody>
      </p:sp>
      <p:sp>
        <p:nvSpPr>
          <p:cNvPr id="5" name="Footer Placeholder 4">
            <a:extLst>
              <a:ext uri="{FF2B5EF4-FFF2-40B4-BE49-F238E27FC236}">
                <a16:creationId xmlns:a16="http://schemas.microsoft.com/office/drawing/2014/main" id="{A712C099-250E-125F-8A95-F775AF7024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7F2F41-F60B-E46E-B132-2ECEAB0BE981}"/>
              </a:ext>
            </a:extLst>
          </p:cNvPr>
          <p:cNvSpPr>
            <a:spLocks noGrp="1"/>
          </p:cNvSpPr>
          <p:nvPr>
            <p:ph type="sldNum" sz="quarter" idx="12"/>
          </p:nvPr>
        </p:nvSpPr>
        <p:spPr/>
        <p:txBody>
          <a:bodyPr/>
          <a:lstStyle/>
          <a:p>
            <a:fld id="{FCCD133E-CB9D-4BD2-B7A9-D933ED7CF988}" type="slidenum">
              <a:rPr lang="en-US" smtClean="0"/>
              <a:t>‹N°›</a:t>
            </a:fld>
            <a:endParaRPr lang="en-US"/>
          </a:p>
        </p:txBody>
      </p:sp>
    </p:spTree>
    <p:extLst>
      <p:ext uri="{BB962C8B-B14F-4D97-AF65-F5344CB8AC3E}">
        <p14:creationId xmlns:p14="http://schemas.microsoft.com/office/powerpoint/2010/main" val="2754907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C00C6-DDB7-C33E-7F88-FC085B7355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12537A-7EBD-899B-D3A5-075D923E14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9910A4-C54E-7BDF-5E19-412D3E5D2B22}"/>
              </a:ext>
            </a:extLst>
          </p:cNvPr>
          <p:cNvSpPr>
            <a:spLocks noGrp="1"/>
          </p:cNvSpPr>
          <p:nvPr>
            <p:ph type="dt" sz="half" idx="10"/>
          </p:nvPr>
        </p:nvSpPr>
        <p:spPr/>
        <p:txBody>
          <a:bodyPr/>
          <a:lstStyle/>
          <a:p>
            <a:fld id="{41A17FD6-BF1B-4F01-972A-4A42F12C1F0B}" type="datetimeFigureOut">
              <a:rPr lang="en-US" smtClean="0"/>
              <a:t>1/6/2024</a:t>
            </a:fld>
            <a:endParaRPr lang="en-US"/>
          </a:p>
        </p:txBody>
      </p:sp>
      <p:sp>
        <p:nvSpPr>
          <p:cNvPr id="5" name="Footer Placeholder 4">
            <a:extLst>
              <a:ext uri="{FF2B5EF4-FFF2-40B4-BE49-F238E27FC236}">
                <a16:creationId xmlns:a16="http://schemas.microsoft.com/office/drawing/2014/main" id="{74CAB3C6-06A0-F359-FEAB-648336A657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4D3419-867F-E80A-2865-1D5009A9F067}"/>
              </a:ext>
            </a:extLst>
          </p:cNvPr>
          <p:cNvSpPr>
            <a:spLocks noGrp="1"/>
          </p:cNvSpPr>
          <p:nvPr>
            <p:ph type="sldNum" sz="quarter" idx="12"/>
          </p:nvPr>
        </p:nvSpPr>
        <p:spPr/>
        <p:txBody>
          <a:bodyPr/>
          <a:lstStyle/>
          <a:p>
            <a:fld id="{B31392BD-C13B-4B6C-A5AF-ECA77EF759CE}" type="slidenum">
              <a:rPr lang="en-US" smtClean="0"/>
              <a:t>‹N°›</a:t>
            </a:fld>
            <a:endParaRPr lang="en-US"/>
          </a:p>
        </p:txBody>
      </p:sp>
    </p:spTree>
    <p:extLst>
      <p:ext uri="{BB962C8B-B14F-4D97-AF65-F5344CB8AC3E}">
        <p14:creationId xmlns:p14="http://schemas.microsoft.com/office/powerpoint/2010/main" val="3443524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61FAE-C7AD-F086-B2C0-C694576A99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AE3566-3C05-926D-85CC-1837EBCF91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23CF6E-0EA1-F178-37F3-77FA51E752F1}"/>
              </a:ext>
            </a:extLst>
          </p:cNvPr>
          <p:cNvSpPr>
            <a:spLocks noGrp="1"/>
          </p:cNvSpPr>
          <p:nvPr>
            <p:ph type="dt" sz="half" idx="10"/>
          </p:nvPr>
        </p:nvSpPr>
        <p:spPr/>
        <p:txBody>
          <a:bodyPr/>
          <a:lstStyle/>
          <a:p>
            <a:fld id="{41A17FD6-BF1B-4F01-972A-4A42F12C1F0B}" type="datetimeFigureOut">
              <a:rPr lang="en-US" smtClean="0"/>
              <a:t>1/6/2024</a:t>
            </a:fld>
            <a:endParaRPr lang="en-US"/>
          </a:p>
        </p:txBody>
      </p:sp>
      <p:sp>
        <p:nvSpPr>
          <p:cNvPr id="5" name="Footer Placeholder 4">
            <a:extLst>
              <a:ext uri="{FF2B5EF4-FFF2-40B4-BE49-F238E27FC236}">
                <a16:creationId xmlns:a16="http://schemas.microsoft.com/office/drawing/2014/main" id="{5711D4B1-0AB8-E8E7-66F3-9CD6C0C440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D3EB67-DE03-FB1A-9FD1-63BB414AEA8E}"/>
              </a:ext>
            </a:extLst>
          </p:cNvPr>
          <p:cNvSpPr>
            <a:spLocks noGrp="1"/>
          </p:cNvSpPr>
          <p:nvPr>
            <p:ph type="sldNum" sz="quarter" idx="12"/>
          </p:nvPr>
        </p:nvSpPr>
        <p:spPr/>
        <p:txBody>
          <a:bodyPr/>
          <a:lstStyle/>
          <a:p>
            <a:fld id="{B31392BD-C13B-4B6C-A5AF-ECA77EF759CE}" type="slidenum">
              <a:rPr lang="en-US" smtClean="0"/>
              <a:t>‹N°›</a:t>
            </a:fld>
            <a:endParaRPr lang="en-US"/>
          </a:p>
        </p:txBody>
      </p:sp>
    </p:spTree>
    <p:extLst>
      <p:ext uri="{BB962C8B-B14F-4D97-AF65-F5344CB8AC3E}">
        <p14:creationId xmlns:p14="http://schemas.microsoft.com/office/powerpoint/2010/main" val="2202406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46D5-DFAA-3D89-4226-62F8D424C9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677BD3-8562-6A1A-A221-0362E51E57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78E472-FAB6-3FDD-8558-7FF6D7D971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F730A99-9B6A-C687-20F6-A596FAB597D6}"/>
              </a:ext>
            </a:extLst>
          </p:cNvPr>
          <p:cNvSpPr>
            <a:spLocks noGrp="1"/>
          </p:cNvSpPr>
          <p:nvPr>
            <p:ph type="dt" sz="half" idx="10"/>
          </p:nvPr>
        </p:nvSpPr>
        <p:spPr/>
        <p:txBody>
          <a:bodyPr/>
          <a:lstStyle/>
          <a:p>
            <a:fld id="{41A17FD6-BF1B-4F01-972A-4A42F12C1F0B}" type="datetimeFigureOut">
              <a:rPr lang="en-US" smtClean="0"/>
              <a:t>1/6/2024</a:t>
            </a:fld>
            <a:endParaRPr lang="en-US"/>
          </a:p>
        </p:txBody>
      </p:sp>
      <p:sp>
        <p:nvSpPr>
          <p:cNvPr id="6" name="Footer Placeholder 5">
            <a:extLst>
              <a:ext uri="{FF2B5EF4-FFF2-40B4-BE49-F238E27FC236}">
                <a16:creationId xmlns:a16="http://schemas.microsoft.com/office/drawing/2014/main" id="{76BB00D4-19CA-31F0-51B9-68D6E387EE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548B6E-9088-B751-9676-36F454059EBF}"/>
              </a:ext>
            </a:extLst>
          </p:cNvPr>
          <p:cNvSpPr>
            <a:spLocks noGrp="1"/>
          </p:cNvSpPr>
          <p:nvPr>
            <p:ph type="sldNum" sz="quarter" idx="12"/>
          </p:nvPr>
        </p:nvSpPr>
        <p:spPr/>
        <p:txBody>
          <a:bodyPr/>
          <a:lstStyle/>
          <a:p>
            <a:fld id="{B31392BD-C13B-4B6C-A5AF-ECA77EF759CE}" type="slidenum">
              <a:rPr lang="en-US" smtClean="0"/>
              <a:t>‹N°›</a:t>
            </a:fld>
            <a:endParaRPr lang="en-US"/>
          </a:p>
        </p:txBody>
      </p:sp>
    </p:spTree>
    <p:extLst>
      <p:ext uri="{BB962C8B-B14F-4D97-AF65-F5344CB8AC3E}">
        <p14:creationId xmlns:p14="http://schemas.microsoft.com/office/powerpoint/2010/main" val="1682984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70780-1DFA-556E-3A5C-75E41ED9CD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F04992-F7F1-AC6F-3405-3FF9606CF8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F43D39-5CC0-3EFB-43C8-072A2378AA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122DFF-6DD6-2533-4253-770FD80DCB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1EF7FB-981E-02F0-B6EE-DBF8A9DBB9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A588DE-A63B-7566-7083-7D1760C95968}"/>
              </a:ext>
            </a:extLst>
          </p:cNvPr>
          <p:cNvSpPr>
            <a:spLocks noGrp="1"/>
          </p:cNvSpPr>
          <p:nvPr>
            <p:ph type="dt" sz="half" idx="10"/>
          </p:nvPr>
        </p:nvSpPr>
        <p:spPr/>
        <p:txBody>
          <a:bodyPr/>
          <a:lstStyle/>
          <a:p>
            <a:fld id="{41A17FD6-BF1B-4F01-972A-4A42F12C1F0B}" type="datetimeFigureOut">
              <a:rPr lang="en-US" smtClean="0"/>
              <a:t>1/6/2024</a:t>
            </a:fld>
            <a:endParaRPr lang="en-US"/>
          </a:p>
        </p:txBody>
      </p:sp>
      <p:sp>
        <p:nvSpPr>
          <p:cNvPr id="8" name="Footer Placeholder 7">
            <a:extLst>
              <a:ext uri="{FF2B5EF4-FFF2-40B4-BE49-F238E27FC236}">
                <a16:creationId xmlns:a16="http://schemas.microsoft.com/office/drawing/2014/main" id="{BF6FB2B7-4C43-3466-DF1E-6AAE211A0D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EBE36C-ED90-8F3E-1BE4-3D75FB02904F}"/>
              </a:ext>
            </a:extLst>
          </p:cNvPr>
          <p:cNvSpPr>
            <a:spLocks noGrp="1"/>
          </p:cNvSpPr>
          <p:nvPr>
            <p:ph type="sldNum" sz="quarter" idx="12"/>
          </p:nvPr>
        </p:nvSpPr>
        <p:spPr/>
        <p:txBody>
          <a:bodyPr/>
          <a:lstStyle/>
          <a:p>
            <a:fld id="{B31392BD-C13B-4B6C-A5AF-ECA77EF759CE}" type="slidenum">
              <a:rPr lang="en-US" smtClean="0"/>
              <a:t>‹N°›</a:t>
            </a:fld>
            <a:endParaRPr lang="en-US"/>
          </a:p>
        </p:txBody>
      </p:sp>
    </p:spTree>
    <p:extLst>
      <p:ext uri="{BB962C8B-B14F-4D97-AF65-F5344CB8AC3E}">
        <p14:creationId xmlns:p14="http://schemas.microsoft.com/office/powerpoint/2010/main" val="977362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515D0-EB6F-4261-1A82-4CE6EEF18A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221F03-B42A-622F-DEF7-3506BBA69C4E}"/>
              </a:ext>
            </a:extLst>
          </p:cNvPr>
          <p:cNvSpPr>
            <a:spLocks noGrp="1"/>
          </p:cNvSpPr>
          <p:nvPr>
            <p:ph type="dt" sz="half" idx="10"/>
          </p:nvPr>
        </p:nvSpPr>
        <p:spPr/>
        <p:txBody>
          <a:bodyPr/>
          <a:lstStyle/>
          <a:p>
            <a:fld id="{41A17FD6-BF1B-4F01-972A-4A42F12C1F0B}" type="datetimeFigureOut">
              <a:rPr lang="en-US" smtClean="0"/>
              <a:t>1/6/2024</a:t>
            </a:fld>
            <a:endParaRPr lang="en-US"/>
          </a:p>
        </p:txBody>
      </p:sp>
      <p:sp>
        <p:nvSpPr>
          <p:cNvPr id="4" name="Footer Placeholder 3">
            <a:extLst>
              <a:ext uri="{FF2B5EF4-FFF2-40B4-BE49-F238E27FC236}">
                <a16:creationId xmlns:a16="http://schemas.microsoft.com/office/drawing/2014/main" id="{4B427A24-47C2-76CE-AE70-9C1D78ECAE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6F5041-9A7E-D07A-C487-998899794B22}"/>
              </a:ext>
            </a:extLst>
          </p:cNvPr>
          <p:cNvSpPr>
            <a:spLocks noGrp="1"/>
          </p:cNvSpPr>
          <p:nvPr>
            <p:ph type="sldNum" sz="quarter" idx="12"/>
          </p:nvPr>
        </p:nvSpPr>
        <p:spPr/>
        <p:txBody>
          <a:bodyPr/>
          <a:lstStyle/>
          <a:p>
            <a:fld id="{B31392BD-C13B-4B6C-A5AF-ECA77EF759CE}" type="slidenum">
              <a:rPr lang="en-US" smtClean="0"/>
              <a:t>‹N°›</a:t>
            </a:fld>
            <a:endParaRPr lang="en-US"/>
          </a:p>
        </p:txBody>
      </p:sp>
    </p:spTree>
    <p:extLst>
      <p:ext uri="{BB962C8B-B14F-4D97-AF65-F5344CB8AC3E}">
        <p14:creationId xmlns:p14="http://schemas.microsoft.com/office/powerpoint/2010/main" val="846680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FCB1C3-AB36-AF52-748C-2DE6805D542F}"/>
              </a:ext>
            </a:extLst>
          </p:cNvPr>
          <p:cNvSpPr>
            <a:spLocks noGrp="1"/>
          </p:cNvSpPr>
          <p:nvPr>
            <p:ph type="dt" sz="half" idx="10"/>
          </p:nvPr>
        </p:nvSpPr>
        <p:spPr/>
        <p:txBody>
          <a:bodyPr/>
          <a:lstStyle/>
          <a:p>
            <a:fld id="{41A17FD6-BF1B-4F01-972A-4A42F12C1F0B}" type="datetimeFigureOut">
              <a:rPr lang="en-US" smtClean="0"/>
              <a:t>1/6/2024</a:t>
            </a:fld>
            <a:endParaRPr lang="en-US"/>
          </a:p>
        </p:txBody>
      </p:sp>
      <p:sp>
        <p:nvSpPr>
          <p:cNvPr id="3" name="Footer Placeholder 2">
            <a:extLst>
              <a:ext uri="{FF2B5EF4-FFF2-40B4-BE49-F238E27FC236}">
                <a16:creationId xmlns:a16="http://schemas.microsoft.com/office/drawing/2014/main" id="{D2EDE3EF-A1FE-ED5D-898E-9E122D5FDD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86A163-CF16-9D41-7636-55775BE999FD}"/>
              </a:ext>
            </a:extLst>
          </p:cNvPr>
          <p:cNvSpPr>
            <a:spLocks noGrp="1"/>
          </p:cNvSpPr>
          <p:nvPr>
            <p:ph type="sldNum" sz="quarter" idx="12"/>
          </p:nvPr>
        </p:nvSpPr>
        <p:spPr/>
        <p:txBody>
          <a:bodyPr/>
          <a:lstStyle/>
          <a:p>
            <a:fld id="{B31392BD-C13B-4B6C-A5AF-ECA77EF759CE}" type="slidenum">
              <a:rPr lang="en-US" smtClean="0"/>
              <a:t>‹N°›</a:t>
            </a:fld>
            <a:endParaRPr lang="en-US"/>
          </a:p>
        </p:txBody>
      </p:sp>
    </p:spTree>
    <p:extLst>
      <p:ext uri="{BB962C8B-B14F-4D97-AF65-F5344CB8AC3E}">
        <p14:creationId xmlns:p14="http://schemas.microsoft.com/office/powerpoint/2010/main" val="3592633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D7428-0D8B-1883-11D2-21794ED7F9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499588-89B2-300D-4132-6DD99FA248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F6B762-A302-26E4-744E-1924173C21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EB80E0-6BB6-F8DD-4D2F-6946A7D95E16}"/>
              </a:ext>
            </a:extLst>
          </p:cNvPr>
          <p:cNvSpPr>
            <a:spLocks noGrp="1"/>
          </p:cNvSpPr>
          <p:nvPr>
            <p:ph type="dt" sz="half" idx="10"/>
          </p:nvPr>
        </p:nvSpPr>
        <p:spPr/>
        <p:txBody>
          <a:bodyPr/>
          <a:lstStyle/>
          <a:p>
            <a:fld id="{41A17FD6-BF1B-4F01-972A-4A42F12C1F0B}" type="datetimeFigureOut">
              <a:rPr lang="en-US" smtClean="0"/>
              <a:t>1/6/2024</a:t>
            </a:fld>
            <a:endParaRPr lang="en-US"/>
          </a:p>
        </p:txBody>
      </p:sp>
      <p:sp>
        <p:nvSpPr>
          <p:cNvPr id="6" name="Footer Placeholder 5">
            <a:extLst>
              <a:ext uri="{FF2B5EF4-FFF2-40B4-BE49-F238E27FC236}">
                <a16:creationId xmlns:a16="http://schemas.microsoft.com/office/drawing/2014/main" id="{96EE58D3-26EE-EE6C-7519-4E4EE7BECF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049DCF-DF58-0CC1-0ACC-26F3685E7071}"/>
              </a:ext>
            </a:extLst>
          </p:cNvPr>
          <p:cNvSpPr>
            <a:spLocks noGrp="1"/>
          </p:cNvSpPr>
          <p:nvPr>
            <p:ph type="sldNum" sz="quarter" idx="12"/>
          </p:nvPr>
        </p:nvSpPr>
        <p:spPr/>
        <p:txBody>
          <a:bodyPr/>
          <a:lstStyle/>
          <a:p>
            <a:fld id="{B31392BD-C13B-4B6C-A5AF-ECA77EF759CE}" type="slidenum">
              <a:rPr lang="en-US" smtClean="0"/>
              <a:t>‹N°›</a:t>
            </a:fld>
            <a:endParaRPr lang="en-US"/>
          </a:p>
        </p:txBody>
      </p:sp>
    </p:spTree>
    <p:extLst>
      <p:ext uri="{BB962C8B-B14F-4D97-AF65-F5344CB8AC3E}">
        <p14:creationId xmlns:p14="http://schemas.microsoft.com/office/powerpoint/2010/main" val="4017209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2AF55-2EE3-6780-BE34-C393C8715F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526853-43BF-D755-14CE-7E84791EC0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2A2B07-07D2-3C76-A2C5-8A065BEB40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6E2542-3D80-A608-C96E-18BD859D1F40}"/>
              </a:ext>
            </a:extLst>
          </p:cNvPr>
          <p:cNvSpPr>
            <a:spLocks noGrp="1"/>
          </p:cNvSpPr>
          <p:nvPr>
            <p:ph type="dt" sz="half" idx="10"/>
          </p:nvPr>
        </p:nvSpPr>
        <p:spPr/>
        <p:txBody>
          <a:bodyPr/>
          <a:lstStyle/>
          <a:p>
            <a:fld id="{41A17FD6-BF1B-4F01-972A-4A42F12C1F0B}" type="datetimeFigureOut">
              <a:rPr lang="en-US" smtClean="0"/>
              <a:t>1/6/2024</a:t>
            </a:fld>
            <a:endParaRPr lang="en-US"/>
          </a:p>
        </p:txBody>
      </p:sp>
      <p:sp>
        <p:nvSpPr>
          <p:cNvPr id="6" name="Footer Placeholder 5">
            <a:extLst>
              <a:ext uri="{FF2B5EF4-FFF2-40B4-BE49-F238E27FC236}">
                <a16:creationId xmlns:a16="http://schemas.microsoft.com/office/drawing/2014/main" id="{D7F0FABF-94FC-6358-CE0D-B4C77BB633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416ED9-E899-3C0C-66D4-7E7002BA267C}"/>
              </a:ext>
            </a:extLst>
          </p:cNvPr>
          <p:cNvSpPr>
            <a:spLocks noGrp="1"/>
          </p:cNvSpPr>
          <p:nvPr>
            <p:ph type="sldNum" sz="quarter" idx="12"/>
          </p:nvPr>
        </p:nvSpPr>
        <p:spPr/>
        <p:txBody>
          <a:bodyPr/>
          <a:lstStyle/>
          <a:p>
            <a:fld id="{B31392BD-C13B-4B6C-A5AF-ECA77EF759CE}" type="slidenum">
              <a:rPr lang="en-US" smtClean="0"/>
              <a:t>‹N°›</a:t>
            </a:fld>
            <a:endParaRPr lang="en-US"/>
          </a:p>
        </p:txBody>
      </p:sp>
    </p:spTree>
    <p:extLst>
      <p:ext uri="{BB962C8B-B14F-4D97-AF65-F5344CB8AC3E}">
        <p14:creationId xmlns:p14="http://schemas.microsoft.com/office/powerpoint/2010/main" val="2620765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BCA3D5-CB45-FF5D-8601-11117166D2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9D8C6E-B76B-2507-16D6-A3F091563E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645F67-5F05-9ECD-5E1F-764F881AC5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A17FD6-BF1B-4F01-972A-4A42F12C1F0B}" type="datetimeFigureOut">
              <a:rPr lang="en-US" smtClean="0"/>
              <a:t>1/6/2024</a:t>
            </a:fld>
            <a:endParaRPr lang="en-US"/>
          </a:p>
        </p:txBody>
      </p:sp>
      <p:sp>
        <p:nvSpPr>
          <p:cNvPr id="5" name="Footer Placeholder 4">
            <a:extLst>
              <a:ext uri="{FF2B5EF4-FFF2-40B4-BE49-F238E27FC236}">
                <a16:creationId xmlns:a16="http://schemas.microsoft.com/office/drawing/2014/main" id="{E4BE0427-EEC6-1984-477E-D7FD8EBCBA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EBB31F-15AD-A41F-9BEF-986079B9F1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1392BD-C13B-4B6C-A5AF-ECA77EF759CE}" type="slidenum">
              <a:rPr lang="en-US" smtClean="0"/>
              <a:t>‹N°›</a:t>
            </a:fld>
            <a:endParaRPr lang="en-US"/>
          </a:p>
        </p:txBody>
      </p:sp>
    </p:spTree>
    <p:extLst>
      <p:ext uri="{BB962C8B-B14F-4D97-AF65-F5344CB8AC3E}">
        <p14:creationId xmlns:p14="http://schemas.microsoft.com/office/powerpoint/2010/main" val="2771119183"/>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D951F0-5C68-5801-8012-F6476E136D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DEE85C-1E0A-8B98-A849-141CF811D3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E10482-63A9-C6A3-D34D-B4DCA4CAE1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9BC5FF-E813-4C23-AD35-91A2FDC88F07}" type="datetimeFigureOut">
              <a:rPr lang="en-US" smtClean="0"/>
              <a:t>1/6/2024</a:t>
            </a:fld>
            <a:endParaRPr lang="en-US"/>
          </a:p>
        </p:txBody>
      </p:sp>
      <p:sp>
        <p:nvSpPr>
          <p:cNvPr id="5" name="Footer Placeholder 4">
            <a:extLst>
              <a:ext uri="{FF2B5EF4-FFF2-40B4-BE49-F238E27FC236}">
                <a16:creationId xmlns:a16="http://schemas.microsoft.com/office/drawing/2014/main" id="{A9A66332-AE52-EC47-8A7D-AEDFB0F9C8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553228-7B77-EBD5-1CFC-7C438EE422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CD133E-CB9D-4BD2-B7A9-D933ED7CF988}" type="slidenum">
              <a:rPr lang="en-US" smtClean="0"/>
              <a:t>‹N°›</a:t>
            </a:fld>
            <a:endParaRPr lang="en-US"/>
          </a:p>
        </p:txBody>
      </p:sp>
    </p:spTree>
    <p:extLst>
      <p:ext uri="{BB962C8B-B14F-4D97-AF65-F5344CB8AC3E}">
        <p14:creationId xmlns:p14="http://schemas.microsoft.com/office/powerpoint/2010/main" val="2673965314"/>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15.png"/><Relationship Id="rId7"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image" Target="../media/image34.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36.sv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38.svg"/></Relationships>
</file>

<file path=ppt/slides/_rels/slide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38.sv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8.sv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23.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37.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49.svg"/><Relationship Id="rId4" Type="http://schemas.openxmlformats.org/officeDocument/2006/relationships/image" Target="../media/image38.svg"/><Relationship Id="rId9"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38.svg"/></Relationships>
</file>

<file path=ppt/slides/_rels/slide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4.sv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2.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16.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microsoft.com/office/2007/relationships/hdphoto" Target="../media/hdphoto3.wdp"/><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svg"/></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p:cNvGrpSpPr/>
        <p:nvPr/>
      </p:nvGrpSpPr>
      <p:grpSpPr>
        <a:xfrm>
          <a:off x="0" y="0"/>
          <a:ext cx="0" cy="0"/>
          <a:chOff x="0" y="0"/>
          <a:chExt cx="0" cy="0"/>
        </a:xfrm>
      </p:grpSpPr>
      <p:sp>
        <p:nvSpPr>
          <p:cNvPr id="2" name="Freeform 2"/>
          <p:cNvSpPr/>
          <p:nvPr/>
        </p:nvSpPr>
        <p:spPr>
          <a:xfrm>
            <a:off x="-1394418" y="-16951"/>
            <a:ext cx="2788835" cy="2743200"/>
          </a:xfrm>
          <a:custGeom>
            <a:avLst/>
            <a:gdLst/>
            <a:ahLst/>
            <a:cxnLst/>
            <a:rect l="l" t="t" r="r" b="b"/>
            <a:pathLst>
              <a:path w="4183253" h="4114800">
                <a:moveTo>
                  <a:pt x="0" y="0"/>
                </a:moveTo>
                <a:lnTo>
                  <a:pt x="4183253" y="0"/>
                </a:lnTo>
                <a:lnTo>
                  <a:pt x="418325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3" name="Freeform 3"/>
          <p:cNvSpPr/>
          <p:nvPr/>
        </p:nvSpPr>
        <p:spPr>
          <a:xfrm>
            <a:off x="10168532" y="-16951"/>
            <a:ext cx="2029968" cy="2743200"/>
          </a:xfrm>
          <a:custGeom>
            <a:avLst/>
            <a:gdLst/>
            <a:ahLst/>
            <a:cxnLst/>
            <a:rect l="l" t="t" r="r" b="b"/>
            <a:pathLst>
              <a:path w="3044952" h="4114800">
                <a:moveTo>
                  <a:pt x="0" y="0"/>
                </a:moveTo>
                <a:lnTo>
                  <a:pt x="3044952" y="0"/>
                </a:lnTo>
                <a:lnTo>
                  <a:pt x="304495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5" name="Freeform 5"/>
          <p:cNvSpPr/>
          <p:nvPr/>
        </p:nvSpPr>
        <p:spPr>
          <a:xfrm>
            <a:off x="10437045" y="1943540"/>
            <a:ext cx="746471" cy="746471"/>
          </a:xfrm>
          <a:custGeom>
            <a:avLst/>
            <a:gdLst/>
            <a:ahLst/>
            <a:cxnLst/>
            <a:rect l="l" t="t" r="r" b="b"/>
            <a:pathLst>
              <a:path w="1119706" h="1119706">
                <a:moveTo>
                  <a:pt x="0" y="0"/>
                </a:moveTo>
                <a:lnTo>
                  <a:pt x="1119706" y="0"/>
                </a:lnTo>
                <a:lnTo>
                  <a:pt x="1119706" y="1119706"/>
                </a:lnTo>
                <a:lnTo>
                  <a:pt x="0" y="11197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6" name="Freeform 6"/>
          <p:cNvSpPr/>
          <p:nvPr/>
        </p:nvSpPr>
        <p:spPr>
          <a:xfrm>
            <a:off x="1007939" y="2303533"/>
            <a:ext cx="772955" cy="772955"/>
          </a:xfrm>
          <a:custGeom>
            <a:avLst/>
            <a:gdLst/>
            <a:ahLst/>
            <a:cxnLst/>
            <a:rect l="l" t="t" r="r" b="b"/>
            <a:pathLst>
              <a:path w="1159433" h="1159433">
                <a:moveTo>
                  <a:pt x="0" y="0"/>
                </a:moveTo>
                <a:lnTo>
                  <a:pt x="1159433" y="0"/>
                </a:lnTo>
                <a:lnTo>
                  <a:pt x="1159433" y="1159432"/>
                </a:lnTo>
                <a:lnTo>
                  <a:pt x="0" y="11594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11" name="TextBox 11"/>
          <p:cNvSpPr txBox="1"/>
          <p:nvPr/>
        </p:nvSpPr>
        <p:spPr>
          <a:xfrm>
            <a:off x="4603773" y="4397721"/>
            <a:ext cx="2968450" cy="141833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800"/>
              </a:lnSpc>
            </a:pPr>
            <a:r>
              <a:rPr lang="en-US" sz="2000" dirty="0" err="1">
                <a:solidFill>
                  <a:srgbClr val="688892"/>
                </a:solidFill>
                <a:latin typeface="Poppins Medium"/>
              </a:rPr>
              <a:t>Réalisé</a:t>
            </a:r>
            <a:r>
              <a:rPr lang="en-US" sz="2000" dirty="0">
                <a:solidFill>
                  <a:srgbClr val="688892"/>
                </a:solidFill>
                <a:latin typeface="Poppins Medium"/>
              </a:rPr>
              <a:t> par :</a:t>
            </a:r>
          </a:p>
          <a:p>
            <a:pPr lvl="1" algn="ctr">
              <a:lnSpc>
                <a:spcPts val="2800"/>
              </a:lnSpc>
            </a:pPr>
            <a:r>
              <a:rPr lang="en-US" sz="2000" dirty="0" err="1">
                <a:solidFill>
                  <a:srgbClr val="688892"/>
                </a:solidFill>
                <a:latin typeface="Poppins Medium"/>
              </a:rPr>
              <a:t>Jellal</a:t>
            </a:r>
            <a:r>
              <a:rPr lang="en-US" sz="2000" dirty="0">
                <a:solidFill>
                  <a:srgbClr val="688892"/>
                </a:solidFill>
                <a:latin typeface="Poppins Medium"/>
              </a:rPr>
              <a:t> </a:t>
            </a:r>
            <a:r>
              <a:rPr lang="en-US" sz="2000" dirty="0" err="1">
                <a:solidFill>
                  <a:srgbClr val="688892"/>
                </a:solidFill>
                <a:latin typeface="Poppins Medium"/>
              </a:rPr>
              <a:t>Khaoula</a:t>
            </a:r>
            <a:endParaRPr lang="en-US" sz="2000" dirty="0">
              <a:solidFill>
                <a:srgbClr val="688892"/>
              </a:solidFill>
              <a:latin typeface="Poppins Medium"/>
            </a:endParaRPr>
          </a:p>
          <a:p>
            <a:pPr lvl="1" algn="ctr">
              <a:lnSpc>
                <a:spcPts val="2800"/>
              </a:lnSpc>
            </a:pPr>
            <a:r>
              <a:rPr lang="en-US" sz="2000" dirty="0" err="1">
                <a:solidFill>
                  <a:srgbClr val="688892"/>
                </a:solidFill>
                <a:latin typeface="Poppins Medium"/>
              </a:rPr>
              <a:t>Kably</a:t>
            </a:r>
            <a:r>
              <a:rPr lang="en-US" sz="2000" dirty="0">
                <a:solidFill>
                  <a:srgbClr val="688892"/>
                </a:solidFill>
                <a:latin typeface="Poppins Medium"/>
              </a:rPr>
              <a:t> Malak</a:t>
            </a:r>
          </a:p>
          <a:p>
            <a:pPr lvl="1" algn="ctr">
              <a:lnSpc>
                <a:spcPts val="2800"/>
              </a:lnSpc>
            </a:pPr>
            <a:r>
              <a:rPr lang="en-US" sz="2000" dirty="0" err="1">
                <a:solidFill>
                  <a:srgbClr val="688892"/>
                </a:solidFill>
                <a:latin typeface="Poppins Medium"/>
              </a:rPr>
              <a:t>Kouhail</a:t>
            </a:r>
            <a:r>
              <a:rPr lang="en-US" sz="2000" dirty="0">
                <a:solidFill>
                  <a:srgbClr val="688892"/>
                </a:solidFill>
                <a:latin typeface="Poppins Medium"/>
              </a:rPr>
              <a:t> </a:t>
            </a:r>
            <a:r>
              <a:rPr lang="en-US" sz="2000" dirty="0" err="1">
                <a:solidFill>
                  <a:srgbClr val="688892"/>
                </a:solidFill>
                <a:latin typeface="Poppins Medium"/>
              </a:rPr>
              <a:t>Oumaima</a:t>
            </a:r>
            <a:endParaRPr lang="en-US" sz="2000" dirty="0">
              <a:solidFill>
                <a:srgbClr val="688892"/>
              </a:solidFill>
              <a:latin typeface="Poppins Medium"/>
            </a:endParaRPr>
          </a:p>
        </p:txBody>
      </p:sp>
      <p:sp>
        <p:nvSpPr>
          <p:cNvPr id="12" name="ZoneTexte 11">
            <a:extLst>
              <a:ext uri="{FF2B5EF4-FFF2-40B4-BE49-F238E27FC236}">
                <a16:creationId xmlns:a16="http://schemas.microsoft.com/office/drawing/2014/main" id="{54F60B46-AAC5-3C15-09A0-A4AD724ED2DC}"/>
              </a:ext>
            </a:extLst>
          </p:cNvPr>
          <p:cNvSpPr txBox="1"/>
          <p:nvPr/>
        </p:nvSpPr>
        <p:spPr>
          <a:xfrm>
            <a:off x="2784987" y="1398450"/>
            <a:ext cx="6622025" cy="2123658"/>
          </a:xfrm>
          <a:prstGeom prst="rect">
            <a:avLst/>
          </a:prstGeom>
          <a:noFill/>
        </p:spPr>
        <p:txBody>
          <a:bodyPr wrap="square" rtlCol="0">
            <a:spAutoFit/>
          </a:bodyPr>
          <a:lstStyle/>
          <a:p>
            <a:pPr algn="ctr"/>
            <a:r>
              <a:rPr lang="fr-MA" sz="6600" b="1" dirty="0">
                <a:latin typeface="Poppins Bold"/>
              </a:rPr>
              <a:t>Organisateur de fichiers</a:t>
            </a:r>
          </a:p>
        </p:txBody>
      </p:sp>
    </p:spTree>
    <p:extLst>
      <p:ext uri="{BB962C8B-B14F-4D97-AF65-F5344CB8AC3E}">
        <p14:creationId xmlns:p14="http://schemas.microsoft.com/office/powerpoint/2010/main" val="4010639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7FC7EC98-9717-0517-6C13-C103FA441C9E}"/>
            </a:ext>
          </a:extLst>
        </p:cNvPr>
        <p:cNvGrpSpPr/>
        <p:nvPr/>
      </p:nvGrpSpPr>
      <p:grpSpPr>
        <a:xfrm>
          <a:off x="0" y="0"/>
          <a:ext cx="0" cy="0"/>
          <a:chOff x="0" y="0"/>
          <a:chExt cx="0" cy="0"/>
        </a:xfrm>
      </p:grpSpPr>
      <p:pic>
        <p:nvPicPr>
          <p:cNvPr id="29" name="Picture 28" descr="Multiple files stack - Free interface icons">
            <a:extLst>
              <a:ext uri="{FF2B5EF4-FFF2-40B4-BE49-F238E27FC236}">
                <a16:creationId xmlns:a16="http://schemas.microsoft.com/office/drawing/2014/main" id="{C09CF81F-5F3C-48B5-E6FA-1B955C357C01}"/>
              </a:ext>
            </a:extLst>
          </p:cNvPr>
          <p:cNvPicPr>
            <a:picLocks noChangeAspect="1"/>
          </p:cNvPicPr>
          <p:nvPr/>
        </p:nvPicPr>
        <p:blipFill>
          <a:blip r:embed="rId2"/>
          <a:stretch>
            <a:fillRect/>
          </a:stretch>
        </p:blipFill>
        <p:spPr>
          <a:xfrm>
            <a:off x="2293062" y="990530"/>
            <a:ext cx="909660" cy="909660"/>
          </a:xfrm>
          <a:prstGeom prst="rect">
            <a:avLst/>
          </a:prstGeom>
        </p:spPr>
      </p:pic>
      <p:pic>
        <p:nvPicPr>
          <p:cNvPr id="31" name="Picture 30" descr="Multiple files stack - Free interface icons">
            <a:extLst>
              <a:ext uri="{FF2B5EF4-FFF2-40B4-BE49-F238E27FC236}">
                <a16:creationId xmlns:a16="http://schemas.microsoft.com/office/drawing/2014/main" id="{48F2833A-D384-AE68-EDC4-44B6DF2950AD}"/>
              </a:ext>
            </a:extLst>
          </p:cNvPr>
          <p:cNvPicPr>
            <a:picLocks noChangeAspect="1"/>
          </p:cNvPicPr>
          <p:nvPr/>
        </p:nvPicPr>
        <p:blipFill>
          <a:blip r:embed="rId2"/>
          <a:stretch>
            <a:fillRect/>
          </a:stretch>
        </p:blipFill>
        <p:spPr>
          <a:xfrm>
            <a:off x="2296134" y="1766488"/>
            <a:ext cx="925287" cy="925287"/>
          </a:xfrm>
          <a:prstGeom prst="rect">
            <a:avLst/>
          </a:prstGeom>
        </p:spPr>
      </p:pic>
      <p:pic>
        <p:nvPicPr>
          <p:cNvPr id="32" name="Picture 31" descr="Multiple files stack - Free interface icons">
            <a:extLst>
              <a:ext uri="{FF2B5EF4-FFF2-40B4-BE49-F238E27FC236}">
                <a16:creationId xmlns:a16="http://schemas.microsoft.com/office/drawing/2014/main" id="{42968603-78EF-05A8-A155-E67AEFE3C5BB}"/>
              </a:ext>
            </a:extLst>
          </p:cNvPr>
          <p:cNvPicPr>
            <a:picLocks noChangeAspect="1"/>
          </p:cNvPicPr>
          <p:nvPr/>
        </p:nvPicPr>
        <p:blipFill>
          <a:blip r:embed="rId2"/>
          <a:stretch>
            <a:fillRect/>
          </a:stretch>
        </p:blipFill>
        <p:spPr>
          <a:xfrm>
            <a:off x="3163919" y="1186473"/>
            <a:ext cx="909660" cy="909660"/>
          </a:xfrm>
          <a:prstGeom prst="rect">
            <a:avLst/>
          </a:prstGeom>
        </p:spPr>
      </p:pic>
      <p:pic>
        <p:nvPicPr>
          <p:cNvPr id="33" name="Picture 32" descr="Multiple files stack - Free interface icons">
            <a:extLst>
              <a:ext uri="{FF2B5EF4-FFF2-40B4-BE49-F238E27FC236}">
                <a16:creationId xmlns:a16="http://schemas.microsoft.com/office/drawing/2014/main" id="{13B7389E-972E-91D4-10D7-DED62E1FE774}"/>
              </a:ext>
            </a:extLst>
          </p:cNvPr>
          <p:cNvPicPr>
            <a:picLocks noChangeAspect="1"/>
          </p:cNvPicPr>
          <p:nvPr/>
        </p:nvPicPr>
        <p:blipFill>
          <a:blip r:embed="rId2"/>
          <a:stretch>
            <a:fillRect/>
          </a:stretch>
        </p:blipFill>
        <p:spPr>
          <a:xfrm>
            <a:off x="3177877" y="1962431"/>
            <a:ext cx="925287" cy="925287"/>
          </a:xfrm>
          <a:prstGeom prst="rect">
            <a:avLst/>
          </a:prstGeom>
        </p:spPr>
      </p:pic>
      <p:sp>
        <p:nvSpPr>
          <p:cNvPr id="34" name="TextBox 33">
            <a:extLst>
              <a:ext uri="{FF2B5EF4-FFF2-40B4-BE49-F238E27FC236}">
                <a16:creationId xmlns:a16="http://schemas.microsoft.com/office/drawing/2014/main" id="{61485ED6-8852-96B8-BCC9-B514813C6898}"/>
              </a:ext>
            </a:extLst>
          </p:cNvPr>
          <p:cNvSpPr txBox="1"/>
          <p:nvPr/>
        </p:nvSpPr>
        <p:spPr>
          <a:xfrm>
            <a:off x="1790043" y="3905249"/>
            <a:ext cx="1714500" cy="156966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ea typeface="Calibri"/>
                <a:cs typeface="Calibri"/>
              </a:rPr>
              <a:t>.pdf</a:t>
            </a:r>
          </a:p>
          <a:p>
            <a:pPr algn="ctr"/>
            <a:r>
              <a:rPr lang="en-US" sz="3200" b="1">
                <a:ea typeface="Calibri"/>
                <a:cs typeface="Calibri"/>
              </a:rPr>
              <a:t>.jpg</a:t>
            </a:r>
          </a:p>
          <a:p>
            <a:pPr algn="ctr"/>
            <a:r>
              <a:rPr lang="en-US" sz="3200" b="1">
                <a:ea typeface="Calibri"/>
                <a:cs typeface="Calibri"/>
              </a:rPr>
              <a:t>.</a:t>
            </a:r>
            <a:r>
              <a:rPr lang="en-US" sz="3200" b="1" err="1">
                <a:ea typeface="Calibri"/>
                <a:cs typeface="Calibri"/>
              </a:rPr>
              <a:t>py</a:t>
            </a:r>
          </a:p>
        </p:txBody>
      </p:sp>
      <p:pic>
        <p:nvPicPr>
          <p:cNvPr id="35" name="Graphic 34" descr="Open folder with solid fill">
            <a:extLst>
              <a:ext uri="{FF2B5EF4-FFF2-40B4-BE49-F238E27FC236}">
                <a16:creationId xmlns:a16="http://schemas.microsoft.com/office/drawing/2014/main" id="{C3CB3467-D251-A592-9AF4-11424238B2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2455" y="1513489"/>
            <a:ext cx="914400" cy="914400"/>
          </a:xfrm>
          <a:prstGeom prst="rect">
            <a:avLst/>
          </a:prstGeom>
        </p:spPr>
      </p:pic>
      <p:sp>
        <p:nvSpPr>
          <p:cNvPr id="36" name="Equals 35">
            <a:extLst>
              <a:ext uri="{FF2B5EF4-FFF2-40B4-BE49-F238E27FC236}">
                <a16:creationId xmlns:a16="http://schemas.microsoft.com/office/drawing/2014/main" id="{9E43CEA1-A9DA-4977-7D10-C13A3B045796}"/>
              </a:ext>
            </a:extLst>
          </p:cNvPr>
          <p:cNvSpPr/>
          <p:nvPr/>
        </p:nvSpPr>
        <p:spPr>
          <a:xfrm>
            <a:off x="1386051" y="1671801"/>
            <a:ext cx="801413" cy="591206"/>
          </a:xfrm>
          <a:prstGeom prst="mathEqual">
            <a:avLst/>
          </a:prstGeom>
          <a:solidFill>
            <a:srgbClr val="D67D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row: Right 36">
            <a:extLst>
              <a:ext uri="{FF2B5EF4-FFF2-40B4-BE49-F238E27FC236}">
                <a16:creationId xmlns:a16="http://schemas.microsoft.com/office/drawing/2014/main" id="{BE81C89F-CD3E-CB3C-7443-7B3A7699F72F}"/>
              </a:ext>
            </a:extLst>
          </p:cNvPr>
          <p:cNvSpPr/>
          <p:nvPr/>
        </p:nvSpPr>
        <p:spPr>
          <a:xfrm>
            <a:off x="4880740" y="2975740"/>
            <a:ext cx="1891862" cy="919655"/>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2">
            <a:extLst>
              <a:ext uri="{FF2B5EF4-FFF2-40B4-BE49-F238E27FC236}">
                <a16:creationId xmlns:a16="http://schemas.microsoft.com/office/drawing/2014/main" id="{5A67F159-9A0C-11CC-BEE2-99FDF6D6CBC3}"/>
              </a:ext>
            </a:extLst>
          </p:cNvPr>
          <p:cNvSpPr/>
          <p:nvPr/>
        </p:nvSpPr>
        <p:spPr>
          <a:xfrm rot="10800000">
            <a:off x="-1740313" y="-10509"/>
            <a:ext cx="2000444" cy="6865882"/>
          </a:xfrm>
          <a:custGeom>
            <a:avLst/>
            <a:gdLst/>
            <a:ahLst/>
            <a:cxnLst/>
            <a:rect l="l" t="t" r="r" b="b"/>
            <a:pathLst>
              <a:path w="6074941" h="8229600">
                <a:moveTo>
                  <a:pt x="0" y="0"/>
                </a:moveTo>
                <a:lnTo>
                  <a:pt x="6074941" y="0"/>
                </a:lnTo>
                <a:lnTo>
                  <a:pt x="6074941" y="8229600"/>
                </a:lnTo>
                <a:lnTo>
                  <a:pt x="0" y="8229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pic>
        <p:nvPicPr>
          <p:cNvPr id="44" name="Graphic 43" descr="Open folder with solid fill">
            <a:extLst>
              <a:ext uri="{FF2B5EF4-FFF2-40B4-BE49-F238E27FC236}">
                <a16:creationId xmlns:a16="http://schemas.microsoft.com/office/drawing/2014/main" id="{1E34B0BF-3968-E6F1-B2F3-E4C6D62618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77351" y="4627178"/>
            <a:ext cx="914400" cy="914400"/>
          </a:xfrm>
          <a:prstGeom prst="rect">
            <a:avLst/>
          </a:prstGeom>
        </p:spPr>
      </p:pic>
      <p:pic>
        <p:nvPicPr>
          <p:cNvPr id="45" name="Graphic 44" descr="Open folder with solid fill">
            <a:extLst>
              <a:ext uri="{FF2B5EF4-FFF2-40B4-BE49-F238E27FC236}">
                <a16:creationId xmlns:a16="http://schemas.microsoft.com/office/drawing/2014/main" id="{FE122218-DD39-4EE9-F189-F7D1C1945D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77351" y="1342695"/>
            <a:ext cx="914400" cy="914400"/>
          </a:xfrm>
          <a:prstGeom prst="rect">
            <a:avLst/>
          </a:prstGeom>
        </p:spPr>
      </p:pic>
      <p:pic>
        <p:nvPicPr>
          <p:cNvPr id="47" name="Graphic 46" descr="User with solid fill">
            <a:extLst>
              <a:ext uri="{FF2B5EF4-FFF2-40B4-BE49-F238E27FC236}">
                <a16:creationId xmlns:a16="http://schemas.microsoft.com/office/drawing/2014/main" id="{C33A36A0-98DF-61A9-AE56-512D0D5288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4628" y="4233041"/>
            <a:ext cx="914400" cy="914400"/>
          </a:xfrm>
          <a:prstGeom prst="rect">
            <a:avLst/>
          </a:prstGeom>
        </p:spPr>
      </p:pic>
      <p:sp>
        <p:nvSpPr>
          <p:cNvPr id="48" name="Equals 47">
            <a:extLst>
              <a:ext uri="{FF2B5EF4-FFF2-40B4-BE49-F238E27FC236}">
                <a16:creationId xmlns:a16="http://schemas.microsoft.com/office/drawing/2014/main" id="{E92F2C5F-2F78-EE66-9553-530CD797BEE5}"/>
              </a:ext>
            </a:extLst>
          </p:cNvPr>
          <p:cNvSpPr/>
          <p:nvPr/>
        </p:nvSpPr>
        <p:spPr>
          <a:xfrm>
            <a:off x="9071740" y="1619249"/>
            <a:ext cx="801413" cy="591206"/>
          </a:xfrm>
          <a:prstGeom prst="mathEqual">
            <a:avLst/>
          </a:prstGeom>
          <a:solidFill>
            <a:srgbClr val="D67D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0" name="Graphic 49" descr="Open folder with solid fill">
            <a:extLst>
              <a:ext uri="{FF2B5EF4-FFF2-40B4-BE49-F238E27FC236}">
                <a16:creationId xmlns:a16="http://schemas.microsoft.com/office/drawing/2014/main" id="{5D076E9D-7971-C60A-843F-1C10BF6E69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77351" y="2984936"/>
            <a:ext cx="914400" cy="914400"/>
          </a:xfrm>
          <a:prstGeom prst="rect">
            <a:avLst/>
          </a:prstGeom>
        </p:spPr>
      </p:pic>
      <p:sp>
        <p:nvSpPr>
          <p:cNvPr id="51" name="Equals 50">
            <a:extLst>
              <a:ext uri="{FF2B5EF4-FFF2-40B4-BE49-F238E27FC236}">
                <a16:creationId xmlns:a16="http://schemas.microsoft.com/office/drawing/2014/main" id="{78FF61C1-978E-B1A2-DF4A-C307A5F01BE8}"/>
              </a:ext>
            </a:extLst>
          </p:cNvPr>
          <p:cNvSpPr/>
          <p:nvPr/>
        </p:nvSpPr>
        <p:spPr>
          <a:xfrm>
            <a:off x="9071740" y="3235214"/>
            <a:ext cx="801413" cy="591206"/>
          </a:xfrm>
          <a:prstGeom prst="mathEqual">
            <a:avLst/>
          </a:prstGeom>
          <a:solidFill>
            <a:srgbClr val="D67D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Equals 51">
            <a:extLst>
              <a:ext uri="{FF2B5EF4-FFF2-40B4-BE49-F238E27FC236}">
                <a16:creationId xmlns:a16="http://schemas.microsoft.com/office/drawing/2014/main" id="{6CB959C7-91B0-258A-4CF8-14FA51320140}"/>
              </a:ext>
            </a:extLst>
          </p:cNvPr>
          <p:cNvSpPr/>
          <p:nvPr/>
        </p:nvSpPr>
        <p:spPr>
          <a:xfrm>
            <a:off x="9071740" y="4851179"/>
            <a:ext cx="801413" cy="591206"/>
          </a:xfrm>
          <a:prstGeom prst="mathEqual">
            <a:avLst/>
          </a:prstGeom>
          <a:solidFill>
            <a:srgbClr val="D67D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EB323520-8CEB-A61E-1D28-C9E095301757}"/>
              </a:ext>
            </a:extLst>
          </p:cNvPr>
          <p:cNvSpPr txBox="1"/>
          <p:nvPr/>
        </p:nvSpPr>
        <p:spPr>
          <a:xfrm>
            <a:off x="7749277" y="2091908"/>
            <a:ext cx="11988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.pdf</a:t>
            </a:r>
          </a:p>
        </p:txBody>
      </p:sp>
      <p:sp>
        <p:nvSpPr>
          <p:cNvPr id="54" name="TextBox 53">
            <a:extLst>
              <a:ext uri="{FF2B5EF4-FFF2-40B4-BE49-F238E27FC236}">
                <a16:creationId xmlns:a16="http://schemas.microsoft.com/office/drawing/2014/main" id="{8E0059A3-5EF2-EF4C-CC07-89390656FC80}"/>
              </a:ext>
            </a:extLst>
          </p:cNvPr>
          <p:cNvSpPr txBox="1"/>
          <p:nvPr/>
        </p:nvSpPr>
        <p:spPr>
          <a:xfrm>
            <a:off x="7749277" y="3718033"/>
            <a:ext cx="11988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.jpg</a:t>
            </a:r>
          </a:p>
        </p:txBody>
      </p:sp>
      <p:sp>
        <p:nvSpPr>
          <p:cNvPr id="55" name="TextBox 54">
            <a:extLst>
              <a:ext uri="{FF2B5EF4-FFF2-40B4-BE49-F238E27FC236}">
                <a16:creationId xmlns:a16="http://schemas.microsoft.com/office/drawing/2014/main" id="{0197563A-E1CA-13E2-F56D-69B6600C22EA}"/>
              </a:ext>
            </a:extLst>
          </p:cNvPr>
          <p:cNvSpPr txBox="1"/>
          <p:nvPr/>
        </p:nvSpPr>
        <p:spPr>
          <a:xfrm>
            <a:off x="7800076" y="5360274"/>
            <a:ext cx="11988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a:t>
            </a:r>
            <a:r>
              <a:rPr lang="en-US" b="1" err="1">
                <a:ea typeface="Calibri"/>
                <a:cs typeface="Calibri"/>
              </a:rPr>
              <a:t>py</a:t>
            </a:r>
            <a:endParaRPr lang="en-US" b="1" err="1"/>
          </a:p>
        </p:txBody>
      </p:sp>
      <p:pic>
        <p:nvPicPr>
          <p:cNvPr id="56" name="Picture 55" descr="Multiple files stack - Free interface icons">
            <a:extLst>
              <a:ext uri="{FF2B5EF4-FFF2-40B4-BE49-F238E27FC236}">
                <a16:creationId xmlns:a16="http://schemas.microsoft.com/office/drawing/2014/main" id="{DFF94148-470D-3535-101D-B65B6D11A14D}"/>
              </a:ext>
            </a:extLst>
          </p:cNvPr>
          <p:cNvPicPr>
            <a:picLocks noChangeAspect="1"/>
          </p:cNvPicPr>
          <p:nvPr/>
        </p:nvPicPr>
        <p:blipFill>
          <a:blip r:embed="rId2"/>
          <a:stretch>
            <a:fillRect/>
          </a:stretch>
        </p:blipFill>
        <p:spPr>
          <a:xfrm>
            <a:off x="9978751" y="1043081"/>
            <a:ext cx="712592" cy="712592"/>
          </a:xfrm>
          <a:prstGeom prst="rect">
            <a:avLst/>
          </a:prstGeom>
        </p:spPr>
      </p:pic>
      <p:pic>
        <p:nvPicPr>
          <p:cNvPr id="57" name="Picture 56" descr="Multiple files stack - Free interface icons">
            <a:extLst>
              <a:ext uri="{FF2B5EF4-FFF2-40B4-BE49-F238E27FC236}">
                <a16:creationId xmlns:a16="http://schemas.microsoft.com/office/drawing/2014/main" id="{DF10DC9C-BD08-8484-1964-498C2EBB499E}"/>
              </a:ext>
            </a:extLst>
          </p:cNvPr>
          <p:cNvPicPr>
            <a:picLocks noChangeAspect="1"/>
          </p:cNvPicPr>
          <p:nvPr/>
        </p:nvPicPr>
        <p:blipFill>
          <a:blip r:embed="rId2"/>
          <a:stretch>
            <a:fillRect/>
          </a:stretch>
        </p:blipFill>
        <p:spPr>
          <a:xfrm>
            <a:off x="9981823" y="1687660"/>
            <a:ext cx="728219" cy="728219"/>
          </a:xfrm>
          <a:prstGeom prst="rect">
            <a:avLst/>
          </a:prstGeom>
        </p:spPr>
      </p:pic>
      <p:pic>
        <p:nvPicPr>
          <p:cNvPr id="58" name="Picture 57" descr="Multiple files stack - Free interface icons">
            <a:extLst>
              <a:ext uri="{FF2B5EF4-FFF2-40B4-BE49-F238E27FC236}">
                <a16:creationId xmlns:a16="http://schemas.microsoft.com/office/drawing/2014/main" id="{878D125A-240B-D098-3E35-576B2B031CA2}"/>
              </a:ext>
            </a:extLst>
          </p:cNvPr>
          <p:cNvPicPr>
            <a:picLocks noChangeAspect="1"/>
          </p:cNvPicPr>
          <p:nvPr/>
        </p:nvPicPr>
        <p:blipFill>
          <a:blip r:embed="rId2"/>
          <a:stretch>
            <a:fillRect/>
          </a:stretch>
        </p:blipFill>
        <p:spPr>
          <a:xfrm>
            <a:off x="10691953" y="1225886"/>
            <a:ext cx="712592" cy="712592"/>
          </a:xfrm>
          <a:prstGeom prst="rect">
            <a:avLst/>
          </a:prstGeom>
        </p:spPr>
      </p:pic>
      <p:pic>
        <p:nvPicPr>
          <p:cNvPr id="59" name="Picture 58" descr="Multiple files stack - Free interface icons">
            <a:extLst>
              <a:ext uri="{FF2B5EF4-FFF2-40B4-BE49-F238E27FC236}">
                <a16:creationId xmlns:a16="http://schemas.microsoft.com/office/drawing/2014/main" id="{3BC78EA5-09CF-B942-75CD-D13D09E9372B}"/>
              </a:ext>
            </a:extLst>
          </p:cNvPr>
          <p:cNvPicPr>
            <a:picLocks noChangeAspect="1"/>
          </p:cNvPicPr>
          <p:nvPr/>
        </p:nvPicPr>
        <p:blipFill>
          <a:blip r:embed="rId2"/>
          <a:stretch>
            <a:fillRect/>
          </a:stretch>
        </p:blipFill>
        <p:spPr>
          <a:xfrm>
            <a:off x="10705911" y="1844189"/>
            <a:ext cx="728219" cy="728219"/>
          </a:xfrm>
          <a:prstGeom prst="rect">
            <a:avLst/>
          </a:prstGeom>
        </p:spPr>
      </p:pic>
      <p:pic>
        <p:nvPicPr>
          <p:cNvPr id="60" name="Picture 59" descr="Multiple files stack - Free interface icons">
            <a:extLst>
              <a:ext uri="{FF2B5EF4-FFF2-40B4-BE49-F238E27FC236}">
                <a16:creationId xmlns:a16="http://schemas.microsoft.com/office/drawing/2014/main" id="{5BCA1EF7-BA33-6368-DAEF-2A9DBBCCBA09}"/>
              </a:ext>
            </a:extLst>
          </p:cNvPr>
          <p:cNvPicPr>
            <a:picLocks noChangeAspect="1"/>
          </p:cNvPicPr>
          <p:nvPr/>
        </p:nvPicPr>
        <p:blipFill>
          <a:blip r:embed="rId2"/>
          <a:stretch>
            <a:fillRect/>
          </a:stretch>
        </p:blipFill>
        <p:spPr>
          <a:xfrm>
            <a:off x="10005027" y="2790426"/>
            <a:ext cx="712592" cy="712592"/>
          </a:xfrm>
          <a:prstGeom prst="rect">
            <a:avLst/>
          </a:prstGeom>
        </p:spPr>
      </p:pic>
      <p:pic>
        <p:nvPicPr>
          <p:cNvPr id="61" name="Picture 60" descr="Multiple files stack - Free interface icons">
            <a:extLst>
              <a:ext uri="{FF2B5EF4-FFF2-40B4-BE49-F238E27FC236}">
                <a16:creationId xmlns:a16="http://schemas.microsoft.com/office/drawing/2014/main" id="{6D58C565-1C9A-5264-6A43-05FD1C7FBD80}"/>
              </a:ext>
            </a:extLst>
          </p:cNvPr>
          <p:cNvPicPr>
            <a:picLocks noChangeAspect="1"/>
          </p:cNvPicPr>
          <p:nvPr/>
        </p:nvPicPr>
        <p:blipFill>
          <a:blip r:embed="rId2"/>
          <a:stretch>
            <a:fillRect/>
          </a:stretch>
        </p:blipFill>
        <p:spPr>
          <a:xfrm>
            <a:off x="10008099" y="3435005"/>
            <a:ext cx="728219" cy="728219"/>
          </a:xfrm>
          <a:prstGeom prst="rect">
            <a:avLst/>
          </a:prstGeom>
        </p:spPr>
      </p:pic>
      <p:pic>
        <p:nvPicPr>
          <p:cNvPr id="62" name="Picture 61" descr="Multiple files stack - Free interface icons">
            <a:extLst>
              <a:ext uri="{FF2B5EF4-FFF2-40B4-BE49-F238E27FC236}">
                <a16:creationId xmlns:a16="http://schemas.microsoft.com/office/drawing/2014/main" id="{479BF9AF-AD18-D06C-34E9-C37FE05333CB}"/>
              </a:ext>
            </a:extLst>
          </p:cNvPr>
          <p:cNvPicPr>
            <a:picLocks noChangeAspect="1"/>
          </p:cNvPicPr>
          <p:nvPr/>
        </p:nvPicPr>
        <p:blipFill>
          <a:blip r:embed="rId2"/>
          <a:stretch>
            <a:fillRect/>
          </a:stretch>
        </p:blipFill>
        <p:spPr>
          <a:xfrm>
            <a:off x="10718229" y="2973231"/>
            <a:ext cx="712592" cy="712592"/>
          </a:xfrm>
          <a:prstGeom prst="rect">
            <a:avLst/>
          </a:prstGeom>
        </p:spPr>
      </p:pic>
      <p:pic>
        <p:nvPicPr>
          <p:cNvPr id="63" name="Picture 62" descr="Multiple files stack - Free interface icons">
            <a:extLst>
              <a:ext uri="{FF2B5EF4-FFF2-40B4-BE49-F238E27FC236}">
                <a16:creationId xmlns:a16="http://schemas.microsoft.com/office/drawing/2014/main" id="{0B3D4156-4F5B-DB8A-C048-ED521F14D0F1}"/>
              </a:ext>
            </a:extLst>
          </p:cNvPr>
          <p:cNvPicPr>
            <a:picLocks noChangeAspect="1"/>
          </p:cNvPicPr>
          <p:nvPr/>
        </p:nvPicPr>
        <p:blipFill>
          <a:blip r:embed="rId2"/>
          <a:stretch>
            <a:fillRect/>
          </a:stretch>
        </p:blipFill>
        <p:spPr>
          <a:xfrm>
            <a:off x="10732187" y="3591534"/>
            <a:ext cx="728219" cy="728219"/>
          </a:xfrm>
          <a:prstGeom prst="rect">
            <a:avLst/>
          </a:prstGeom>
        </p:spPr>
      </p:pic>
      <p:pic>
        <p:nvPicPr>
          <p:cNvPr id="64" name="Picture 63" descr="Multiple files stack - Free interface icons">
            <a:extLst>
              <a:ext uri="{FF2B5EF4-FFF2-40B4-BE49-F238E27FC236}">
                <a16:creationId xmlns:a16="http://schemas.microsoft.com/office/drawing/2014/main" id="{3DE46E91-7F86-539C-6753-1B006CD3FCA3}"/>
              </a:ext>
            </a:extLst>
          </p:cNvPr>
          <p:cNvPicPr>
            <a:picLocks noChangeAspect="1"/>
          </p:cNvPicPr>
          <p:nvPr/>
        </p:nvPicPr>
        <p:blipFill>
          <a:blip r:embed="rId2"/>
          <a:stretch>
            <a:fillRect/>
          </a:stretch>
        </p:blipFill>
        <p:spPr>
          <a:xfrm>
            <a:off x="9965613" y="4485218"/>
            <a:ext cx="712592" cy="712592"/>
          </a:xfrm>
          <a:prstGeom prst="rect">
            <a:avLst/>
          </a:prstGeom>
        </p:spPr>
      </p:pic>
      <p:pic>
        <p:nvPicPr>
          <p:cNvPr id="65" name="Picture 64" descr="Multiple files stack - Free interface icons">
            <a:extLst>
              <a:ext uri="{FF2B5EF4-FFF2-40B4-BE49-F238E27FC236}">
                <a16:creationId xmlns:a16="http://schemas.microsoft.com/office/drawing/2014/main" id="{55A5FDDD-05DF-8260-D544-AB02B750C9F9}"/>
              </a:ext>
            </a:extLst>
          </p:cNvPr>
          <p:cNvPicPr>
            <a:picLocks noChangeAspect="1"/>
          </p:cNvPicPr>
          <p:nvPr/>
        </p:nvPicPr>
        <p:blipFill>
          <a:blip r:embed="rId2"/>
          <a:stretch>
            <a:fillRect/>
          </a:stretch>
        </p:blipFill>
        <p:spPr>
          <a:xfrm>
            <a:off x="9968685" y="5129797"/>
            <a:ext cx="728219" cy="728219"/>
          </a:xfrm>
          <a:prstGeom prst="rect">
            <a:avLst/>
          </a:prstGeom>
        </p:spPr>
      </p:pic>
      <p:pic>
        <p:nvPicPr>
          <p:cNvPr id="66" name="Picture 65" descr="Multiple files stack - Free interface icons">
            <a:extLst>
              <a:ext uri="{FF2B5EF4-FFF2-40B4-BE49-F238E27FC236}">
                <a16:creationId xmlns:a16="http://schemas.microsoft.com/office/drawing/2014/main" id="{021BB36B-9DDD-EBB8-9F24-E77296E9338C}"/>
              </a:ext>
            </a:extLst>
          </p:cNvPr>
          <p:cNvPicPr>
            <a:picLocks noChangeAspect="1"/>
          </p:cNvPicPr>
          <p:nvPr/>
        </p:nvPicPr>
        <p:blipFill>
          <a:blip r:embed="rId2"/>
          <a:stretch>
            <a:fillRect/>
          </a:stretch>
        </p:blipFill>
        <p:spPr>
          <a:xfrm>
            <a:off x="10678815" y="4668023"/>
            <a:ext cx="712592" cy="712592"/>
          </a:xfrm>
          <a:prstGeom prst="rect">
            <a:avLst/>
          </a:prstGeom>
        </p:spPr>
      </p:pic>
      <p:pic>
        <p:nvPicPr>
          <p:cNvPr id="67" name="Picture 66" descr="Multiple files stack - Free interface icons">
            <a:extLst>
              <a:ext uri="{FF2B5EF4-FFF2-40B4-BE49-F238E27FC236}">
                <a16:creationId xmlns:a16="http://schemas.microsoft.com/office/drawing/2014/main" id="{FF66E5FB-4743-4126-7841-4E9BDD23F274}"/>
              </a:ext>
            </a:extLst>
          </p:cNvPr>
          <p:cNvPicPr>
            <a:picLocks noChangeAspect="1"/>
          </p:cNvPicPr>
          <p:nvPr/>
        </p:nvPicPr>
        <p:blipFill>
          <a:blip r:embed="rId2"/>
          <a:stretch>
            <a:fillRect/>
          </a:stretch>
        </p:blipFill>
        <p:spPr>
          <a:xfrm>
            <a:off x="10692773" y="5286326"/>
            <a:ext cx="728219" cy="728219"/>
          </a:xfrm>
          <a:prstGeom prst="rect">
            <a:avLst/>
          </a:prstGeom>
        </p:spPr>
      </p:pic>
    </p:spTree>
    <p:extLst>
      <p:ext uri="{BB962C8B-B14F-4D97-AF65-F5344CB8AC3E}">
        <p14:creationId xmlns:p14="http://schemas.microsoft.com/office/powerpoint/2010/main" val="239574540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ADD7BDDE-3EB4-CE78-C029-D23EE8EBFC85}"/>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E97C4391-8515-BFA9-42E6-7FC84FD16C90}"/>
              </a:ext>
            </a:extLst>
          </p:cNvPr>
          <p:cNvSpPr txBox="1"/>
          <p:nvPr/>
        </p:nvSpPr>
        <p:spPr>
          <a:xfrm>
            <a:off x="1551561" y="545663"/>
            <a:ext cx="9088878" cy="73231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b="1">
                <a:solidFill>
                  <a:srgbClr val="2F464D"/>
                </a:solidFill>
                <a:latin typeface="Poppins Heavy"/>
                <a:ea typeface="+mn-lt"/>
                <a:cs typeface="+mn-lt"/>
              </a:rPr>
              <a:t>Étape 1 : Lister les </a:t>
            </a:r>
            <a:r>
              <a:rPr lang="en-US" sz="4300" b="1" err="1">
                <a:solidFill>
                  <a:srgbClr val="2F464D"/>
                </a:solidFill>
                <a:latin typeface="Poppins Heavy"/>
                <a:ea typeface="+mn-lt"/>
                <a:cs typeface="+mn-lt"/>
              </a:rPr>
              <a:t>fichiers</a:t>
            </a:r>
            <a:endParaRPr lang="en-US" sz="4300" b="1" err="1">
              <a:solidFill>
                <a:srgbClr val="2F464D"/>
              </a:solidFill>
              <a:latin typeface="Poppins Heavy"/>
              <a:ea typeface="Calibri"/>
              <a:cs typeface="Calibri"/>
            </a:endParaRPr>
          </a:p>
        </p:txBody>
      </p:sp>
      <p:sp>
        <p:nvSpPr>
          <p:cNvPr id="24" name="Freeform 24">
            <a:extLst>
              <a:ext uri="{FF2B5EF4-FFF2-40B4-BE49-F238E27FC236}">
                <a16:creationId xmlns:a16="http://schemas.microsoft.com/office/drawing/2014/main" id="{0334EDE5-BB83-17AC-15AF-9F96D553DB82}"/>
              </a:ext>
            </a:extLst>
          </p:cNvPr>
          <p:cNvSpPr/>
          <p:nvPr/>
        </p:nvSpPr>
        <p:spPr>
          <a:xfrm>
            <a:off x="10772849" y="1"/>
            <a:ext cx="1419151" cy="1917771"/>
          </a:xfrm>
          <a:custGeom>
            <a:avLst/>
            <a:gdLst/>
            <a:ahLst/>
            <a:cxnLst/>
            <a:rect l="l" t="t" r="r" b="b"/>
            <a:pathLst>
              <a:path w="2128727" h="2876657">
                <a:moveTo>
                  <a:pt x="0" y="0"/>
                </a:moveTo>
                <a:lnTo>
                  <a:pt x="2128727" y="0"/>
                </a:lnTo>
                <a:lnTo>
                  <a:pt x="2128727" y="2876657"/>
                </a:lnTo>
                <a:lnTo>
                  <a:pt x="0" y="2876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5" name="Freeform 25">
            <a:extLst>
              <a:ext uri="{FF2B5EF4-FFF2-40B4-BE49-F238E27FC236}">
                <a16:creationId xmlns:a16="http://schemas.microsoft.com/office/drawing/2014/main" id="{943FD099-84FD-F6E7-53BB-7073682316F3}"/>
              </a:ext>
            </a:extLst>
          </p:cNvPr>
          <p:cNvSpPr/>
          <p:nvPr/>
        </p:nvSpPr>
        <p:spPr>
          <a:xfrm flipH="1">
            <a:off x="-23775" y="1"/>
            <a:ext cx="1419151" cy="1917771"/>
          </a:xfrm>
          <a:custGeom>
            <a:avLst/>
            <a:gdLst/>
            <a:ahLst/>
            <a:cxnLst/>
            <a:rect l="l" t="t" r="r" b="b"/>
            <a:pathLst>
              <a:path w="2128727" h="2876657">
                <a:moveTo>
                  <a:pt x="2128726" y="0"/>
                </a:moveTo>
                <a:lnTo>
                  <a:pt x="0" y="0"/>
                </a:lnTo>
                <a:lnTo>
                  <a:pt x="0" y="2876657"/>
                </a:lnTo>
                <a:lnTo>
                  <a:pt x="2128726" y="2876657"/>
                </a:lnTo>
                <a:lnTo>
                  <a:pt x="212872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6" name="TextBox 25">
            <a:extLst>
              <a:ext uri="{FF2B5EF4-FFF2-40B4-BE49-F238E27FC236}">
                <a16:creationId xmlns:a16="http://schemas.microsoft.com/office/drawing/2014/main" id="{6267AE43-11B7-AAF3-61C2-64E9DD5D7B76}"/>
              </a:ext>
            </a:extLst>
          </p:cNvPr>
          <p:cNvSpPr txBox="1"/>
          <p:nvPr/>
        </p:nvSpPr>
        <p:spPr>
          <a:xfrm>
            <a:off x="2351689" y="2325413"/>
            <a:ext cx="764956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0000"/>
                </a:solidFill>
                <a:ea typeface="+mn-lt"/>
                <a:cs typeface="+mn-lt"/>
              </a:rPr>
              <a:t>On </a:t>
            </a:r>
            <a:r>
              <a:rPr lang="en-US" sz="2800" err="1">
                <a:solidFill>
                  <a:srgbClr val="000000"/>
                </a:solidFill>
                <a:ea typeface="+mn-lt"/>
                <a:cs typeface="+mn-lt"/>
              </a:rPr>
              <a:t>obtient</a:t>
            </a:r>
            <a:r>
              <a:rPr lang="en-US" sz="2800">
                <a:solidFill>
                  <a:srgbClr val="000000"/>
                </a:solidFill>
                <a:ea typeface="+mn-lt"/>
                <a:cs typeface="+mn-lt"/>
              </a:rPr>
              <a:t> </a:t>
            </a:r>
            <a:r>
              <a:rPr lang="en-US" sz="2800" err="1">
                <a:solidFill>
                  <a:srgbClr val="000000"/>
                </a:solidFill>
                <a:ea typeface="+mn-lt"/>
                <a:cs typeface="+mn-lt"/>
              </a:rPr>
              <a:t>une</a:t>
            </a:r>
            <a:r>
              <a:rPr lang="en-US" sz="2800">
                <a:solidFill>
                  <a:srgbClr val="000000"/>
                </a:solidFill>
                <a:ea typeface="+mn-lt"/>
                <a:cs typeface="+mn-lt"/>
              </a:rPr>
              <a:t> </a:t>
            </a:r>
            <a:r>
              <a:rPr lang="en-US" sz="2800" err="1">
                <a:solidFill>
                  <a:srgbClr val="000000"/>
                </a:solidFill>
                <a:ea typeface="+mn-lt"/>
                <a:cs typeface="+mn-lt"/>
              </a:rPr>
              <a:t>liste</a:t>
            </a:r>
            <a:r>
              <a:rPr lang="en-US" sz="2800">
                <a:solidFill>
                  <a:srgbClr val="000000"/>
                </a:solidFill>
                <a:ea typeface="+mn-lt"/>
                <a:cs typeface="+mn-lt"/>
              </a:rPr>
              <a:t> de </a:t>
            </a:r>
            <a:r>
              <a:rPr lang="en-US" sz="2800" err="1">
                <a:solidFill>
                  <a:srgbClr val="000000"/>
                </a:solidFill>
                <a:ea typeface="+mn-lt"/>
                <a:cs typeface="+mn-lt"/>
              </a:rPr>
              <a:t>tous</a:t>
            </a:r>
            <a:r>
              <a:rPr lang="en-US" sz="2800">
                <a:solidFill>
                  <a:srgbClr val="000000"/>
                </a:solidFill>
                <a:ea typeface="+mn-lt"/>
                <a:cs typeface="+mn-lt"/>
              </a:rPr>
              <a:t> les </a:t>
            </a:r>
            <a:r>
              <a:rPr lang="en-US" sz="2800" err="1">
                <a:solidFill>
                  <a:srgbClr val="000000"/>
                </a:solidFill>
                <a:ea typeface="+mn-lt"/>
                <a:cs typeface="+mn-lt"/>
              </a:rPr>
              <a:t>fichiers</a:t>
            </a:r>
            <a:r>
              <a:rPr lang="en-US" sz="2800">
                <a:solidFill>
                  <a:srgbClr val="000000"/>
                </a:solidFill>
                <a:ea typeface="+mn-lt"/>
                <a:cs typeface="+mn-lt"/>
              </a:rPr>
              <a:t> dans le dossier </a:t>
            </a:r>
            <a:r>
              <a:rPr lang="en-US" sz="2800" err="1">
                <a:solidFill>
                  <a:srgbClr val="000000"/>
                </a:solidFill>
                <a:ea typeface="+mn-lt"/>
                <a:cs typeface="+mn-lt"/>
              </a:rPr>
              <a:t>spécifié</a:t>
            </a:r>
            <a:r>
              <a:rPr lang="en-US" sz="2800">
                <a:solidFill>
                  <a:srgbClr val="000000"/>
                </a:solidFill>
                <a:ea typeface="+mn-lt"/>
                <a:cs typeface="+mn-lt"/>
              </a:rPr>
              <a:t>, y </a:t>
            </a:r>
            <a:r>
              <a:rPr lang="en-US" sz="2800" err="1">
                <a:solidFill>
                  <a:srgbClr val="000000"/>
                </a:solidFill>
                <a:ea typeface="+mn-lt"/>
                <a:cs typeface="+mn-lt"/>
              </a:rPr>
              <a:t>compris</a:t>
            </a:r>
            <a:r>
              <a:rPr lang="en-US" sz="2800">
                <a:solidFill>
                  <a:srgbClr val="000000"/>
                </a:solidFill>
                <a:ea typeface="+mn-lt"/>
                <a:cs typeface="+mn-lt"/>
              </a:rPr>
              <a:t> les sous-dossiers, </a:t>
            </a:r>
            <a:r>
              <a:rPr lang="en-US" sz="2800" err="1">
                <a:solidFill>
                  <a:srgbClr val="000000"/>
                </a:solidFill>
                <a:ea typeface="+mn-lt"/>
                <a:cs typeface="+mn-lt"/>
              </a:rPr>
              <a:t>en</a:t>
            </a:r>
            <a:r>
              <a:rPr lang="en-US" sz="2800">
                <a:solidFill>
                  <a:srgbClr val="000000"/>
                </a:solidFill>
                <a:ea typeface="+mn-lt"/>
                <a:cs typeface="+mn-lt"/>
              </a:rPr>
              <a:t> </a:t>
            </a:r>
            <a:r>
              <a:rPr lang="en-US" sz="2800" err="1">
                <a:solidFill>
                  <a:srgbClr val="000000"/>
                </a:solidFill>
                <a:ea typeface="+mn-lt"/>
                <a:cs typeface="+mn-lt"/>
              </a:rPr>
              <a:t>utilisant</a:t>
            </a:r>
            <a:r>
              <a:rPr lang="en-US" sz="2800">
                <a:solidFill>
                  <a:srgbClr val="000000"/>
                </a:solidFill>
                <a:ea typeface="+mn-lt"/>
                <a:cs typeface="+mn-lt"/>
              </a:rPr>
              <a:t> la </a:t>
            </a:r>
            <a:r>
              <a:rPr lang="en-US" sz="2800" err="1">
                <a:solidFill>
                  <a:srgbClr val="000000"/>
                </a:solidFill>
                <a:ea typeface="+mn-lt"/>
                <a:cs typeface="+mn-lt"/>
              </a:rPr>
              <a:t>méthode</a:t>
            </a:r>
            <a:r>
              <a:rPr lang="en-US" sz="2800">
                <a:solidFill>
                  <a:srgbClr val="000000"/>
                </a:solidFill>
                <a:ea typeface="+mn-lt"/>
                <a:cs typeface="+mn-lt"/>
              </a:rPr>
              <a:t> </a:t>
            </a:r>
            <a:r>
              <a:rPr lang="en-US" sz="2800" b="1" i="1" err="1">
                <a:solidFill>
                  <a:srgbClr val="000000"/>
                </a:solidFill>
                <a:ea typeface="+mn-lt"/>
                <a:cs typeface="+mn-lt"/>
              </a:rPr>
              <a:t>list_files</a:t>
            </a:r>
            <a:r>
              <a:rPr lang="en-US" sz="2800" b="1" i="1">
                <a:solidFill>
                  <a:srgbClr val="000000"/>
                </a:solidFill>
                <a:ea typeface="+mn-lt"/>
                <a:cs typeface="+mn-lt"/>
              </a:rPr>
              <a:t>:</a:t>
            </a:r>
          </a:p>
        </p:txBody>
      </p:sp>
      <p:pic>
        <p:nvPicPr>
          <p:cNvPr id="2" name="Picture 1">
            <a:extLst>
              <a:ext uri="{FF2B5EF4-FFF2-40B4-BE49-F238E27FC236}">
                <a16:creationId xmlns:a16="http://schemas.microsoft.com/office/drawing/2014/main" id="{C76C3D0C-421E-2E84-2F7A-BC671F6A3883}"/>
              </a:ext>
            </a:extLst>
          </p:cNvPr>
          <p:cNvPicPr>
            <a:picLocks noChangeAspect="1"/>
          </p:cNvPicPr>
          <p:nvPr/>
        </p:nvPicPr>
        <p:blipFill>
          <a:blip r:embed="rId4"/>
          <a:stretch>
            <a:fillRect/>
          </a:stretch>
        </p:blipFill>
        <p:spPr>
          <a:xfrm>
            <a:off x="3714115" y="4564697"/>
            <a:ext cx="4763770" cy="532765"/>
          </a:xfrm>
          <a:prstGeom prst="rect">
            <a:avLst/>
          </a:prstGeom>
        </p:spPr>
      </p:pic>
    </p:spTree>
    <p:extLst>
      <p:ext uri="{BB962C8B-B14F-4D97-AF65-F5344CB8AC3E}">
        <p14:creationId xmlns:p14="http://schemas.microsoft.com/office/powerpoint/2010/main" val="96449592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05DAAAE0-8E75-C632-7F54-486926EFED70}"/>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EE969220-B56C-E8D5-30EC-37FA0AA52244}"/>
              </a:ext>
            </a:extLst>
          </p:cNvPr>
          <p:cNvSpPr txBox="1"/>
          <p:nvPr/>
        </p:nvSpPr>
        <p:spPr>
          <a:xfrm>
            <a:off x="1551561" y="545663"/>
            <a:ext cx="9088878" cy="151458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b="1">
                <a:solidFill>
                  <a:srgbClr val="2F464D"/>
                </a:solidFill>
                <a:latin typeface="Poppins Heavy"/>
                <a:ea typeface="+mn-lt"/>
                <a:cs typeface="+mn-lt"/>
              </a:rPr>
              <a:t>Étape 2 : </a:t>
            </a:r>
            <a:r>
              <a:rPr lang="en-US" sz="4300" b="1" err="1">
                <a:solidFill>
                  <a:srgbClr val="2F464D"/>
                </a:solidFill>
                <a:latin typeface="Poppins Heavy"/>
                <a:ea typeface="+mn-lt"/>
                <a:cs typeface="+mn-lt"/>
              </a:rPr>
              <a:t>Déterminer</a:t>
            </a:r>
            <a:r>
              <a:rPr lang="en-US" sz="4300" b="1">
                <a:solidFill>
                  <a:srgbClr val="2F464D"/>
                </a:solidFill>
                <a:latin typeface="Poppins Heavy"/>
                <a:ea typeface="+mn-lt"/>
                <a:cs typeface="+mn-lt"/>
              </a:rPr>
              <a:t> </a:t>
            </a:r>
            <a:r>
              <a:rPr lang="en-US" sz="4300" b="1" err="1">
                <a:solidFill>
                  <a:srgbClr val="2F464D"/>
                </a:solidFill>
                <a:latin typeface="Poppins Heavy"/>
                <a:ea typeface="+mn-lt"/>
                <a:cs typeface="+mn-lt"/>
              </a:rPr>
              <a:t>l'extension</a:t>
            </a:r>
            <a:r>
              <a:rPr lang="en-US" sz="4300" b="1">
                <a:solidFill>
                  <a:srgbClr val="2F464D"/>
                </a:solidFill>
                <a:latin typeface="Poppins Heavy"/>
                <a:ea typeface="+mn-lt"/>
                <a:cs typeface="+mn-lt"/>
              </a:rPr>
              <a:t>  et le nom du </a:t>
            </a:r>
            <a:r>
              <a:rPr lang="en-US" sz="4300" b="1" err="1">
                <a:solidFill>
                  <a:srgbClr val="2F464D"/>
                </a:solidFill>
                <a:latin typeface="Poppins Heavy"/>
                <a:ea typeface="+mn-lt"/>
                <a:cs typeface="+mn-lt"/>
              </a:rPr>
              <a:t>fichier</a:t>
            </a:r>
            <a:r>
              <a:rPr lang="en-US" sz="4300" b="1">
                <a:solidFill>
                  <a:srgbClr val="2F464D"/>
                </a:solidFill>
                <a:latin typeface="Poppins Heavy"/>
                <a:ea typeface="+mn-lt"/>
                <a:cs typeface="+mn-lt"/>
              </a:rPr>
              <a:t>  </a:t>
            </a:r>
            <a:endParaRPr lang="en-US" sz="4300" b="1" err="1">
              <a:solidFill>
                <a:srgbClr val="2F464D"/>
              </a:solidFill>
              <a:latin typeface="Poppins Heavy"/>
              <a:ea typeface="+mn-lt"/>
              <a:cs typeface="+mn-lt"/>
            </a:endParaRPr>
          </a:p>
        </p:txBody>
      </p:sp>
      <p:sp>
        <p:nvSpPr>
          <p:cNvPr id="24" name="Freeform 24">
            <a:extLst>
              <a:ext uri="{FF2B5EF4-FFF2-40B4-BE49-F238E27FC236}">
                <a16:creationId xmlns:a16="http://schemas.microsoft.com/office/drawing/2014/main" id="{1E4DF5C8-A86D-A306-FBFD-CFD48C0D96DA}"/>
              </a:ext>
            </a:extLst>
          </p:cNvPr>
          <p:cNvSpPr/>
          <p:nvPr/>
        </p:nvSpPr>
        <p:spPr>
          <a:xfrm>
            <a:off x="10772849" y="1"/>
            <a:ext cx="1419151" cy="1917771"/>
          </a:xfrm>
          <a:custGeom>
            <a:avLst/>
            <a:gdLst/>
            <a:ahLst/>
            <a:cxnLst/>
            <a:rect l="l" t="t" r="r" b="b"/>
            <a:pathLst>
              <a:path w="2128727" h="2876657">
                <a:moveTo>
                  <a:pt x="0" y="0"/>
                </a:moveTo>
                <a:lnTo>
                  <a:pt x="2128727" y="0"/>
                </a:lnTo>
                <a:lnTo>
                  <a:pt x="2128727" y="2876657"/>
                </a:lnTo>
                <a:lnTo>
                  <a:pt x="0" y="2876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5" name="Freeform 25">
            <a:extLst>
              <a:ext uri="{FF2B5EF4-FFF2-40B4-BE49-F238E27FC236}">
                <a16:creationId xmlns:a16="http://schemas.microsoft.com/office/drawing/2014/main" id="{9130C8D5-AE69-6B59-E1AD-E79D24952B39}"/>
              </a:ext>
            </a:extLst>
          </p:cNvPr>
          <p:cNvSpPr/>
          <p:nvPr/>
        </p:nvSpPr>
        <p:spPr>
          <a:xfrm flipH="1">
            <a:off x="-23775" y="1"/>
            <a:ext cx="1419151" cy="1917771"/>
          </a:xfrm>
          <a:custGeom>
            <a:avLst/>
            <a:gdLst/>
            <a:ahLst/>
            <a:cxnLst/>
            <a:rect l="l" t="t" r="r" b="b"/>
            <a:pathLst>
              <a:path w="2128727" h="2876657">
                <a:moveTo>
                  <a:pt x="2128726" y="0"/>
                </a:moveTo>
                <a:lnTo>
                  <a:pt x="0" y="0"/>
                </a:lnTo>
                <a:lnTo>
                  <a:pt x="0" y="2876657"/>
                </a:lnTo>
                <a:lnTo>
                  <a:pt x="2128726" y="2876657"/>
                </a:lnTo>
                <a:lnTo>
                  <a:pt x="212872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6" name="TextBox 25">
            <a:extLst>
              <a:ext uri="{FF2B5EF4-FFF2-40B4-BE49-F238E27FC236}">
                <a16:creationId xmlns:a16="http://schemas.microsoft.com/office/drawing/2014/main" id="{ED354A88-5108-C88D-A674-EEDD8454FE7D}"/>
              </a:ext>
            </a:extLst>
          </p:cNvPr>
          <p:cNvSpPr txBox="1"/>
          <p:nvPr/>
        </p:nvSpPr>
        <p:spPr>
          <a:xfrm>
            <a:off x="1924969" y="2965493"/>
            <a:ext cx="764956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cs typeface="Calibri"/>
            </a:endParaRPr>
          </a:p>
          <a:p>
            <a:pPr marL="514350" indent="-514350" algn="ctr">
              <a:buAutoNum type="arabicPeriod"/>
            </a:pPr>
            <a:r>
              <a:rPr lang="en-US" sz="2400" err="1">
                <a:cs typeface="Calibri"/>
              </a:rPr>
              <a:t>Parcourir</a:t>
            </a:r>
            <a:r>
              <a:rPr lang="en-US" sz="2400">
                <a:cs typeface="Calibri"/>
              </a:rPr>
              <a:t> les </a:t>
            </a:r>
            <a:r>
              <a:rPr lang="en-US" sz="2400" err="1">
                <a:cs typeface="Calibri"/>
              </a:rPr>
              <a:t>fichiers</a:t>
            </a:r>
            <a:endParaRPr lang="en-US" sz="2400" err="1">
              <a:ea typeface="Calibri"/>
              <a:cs typeface="Calibri"/>
            </a:endParaRPr>
          </a:p>
          <a:p>
            <a:pPr marL="514350" indent="-514350" algn="ctr">
              <a:buAutoNum type="arabicPeriod"/>
            </a:pPr>
            <a:r>
              <a:rPr lang="en-US" sz="2400" err="1">
                <a:cs typeface="Calibri"/>
              </a:rPr>
              <a:t>Vérifier</a:t>
            </a:r>
            <a:r>
              <a:rPr lang="en-US" sz="2400">
                <a:cs typeface="Calibri"/>
              </a:rPr>
              <a:t> les </a:t>
            </a:r>
            <a:r>
              <a:rPr lang="en-US" sz="2400" err="1">
                <a:cs typeface="Calibri"/>
              </a:rPr>
              <a:t>fichiers</a:t>
            </a:r>
            <a:r>
              <a:rPr lang="en-US" sz="2400">
                <a:cs typeface="Calibri"/>
              </a:rPr>
              <a:t> Git </a:t>
            </a:r>
            <a:endParaRPr lang="en-US" sz="2400">
              <a:ea typeface="Calibri" panose="020F0502020204030204"/>
              <a:cs typeface="Calibri"/>
            </a:endParaRPr>
          </a:p>
          <a:p>
            <a:pPr marL="514350" indent="-514350" algn="ctr">
              <a:buAutoNum type="arabicPeriod"/>
            </a:pPr>
            <a:r>
              <a:rPr lang="en-US" sz="2400" err="1">
                <a:cs typeface="Calibri"/>
              </a:rPr>
              <a:t>Trouver</a:t>
            </a:r>
            <a:r>
              <a:rPr lang="en-US" sz="2400">
                <a:cs typeface="Calibri"/>
              </a:rPr>
              <a:t> </a:t>
            </a:r>
            <a:r>
              <a:rPr lang="en-US" sz="2400" err="1">
                <a:cs typeface="Calibri"/>
              </a:rPr>
              <a:t>l'indice</a:t>
            </a:r>
            <a:r>
              <a:rPr lang="en-US" sz="2400">
                <a:cs typeface="Calibri"/>
              </a:rPr>
              <a:t> de la </a:t>
            </a:r>
            <a:r>
              <a:rPr lang="en-US" sz="2400" err="1">
                <a:cs typeface="Calibri"/>
              </a:rPr>
              <a:t>dernière</a:t>
            </a:r>
            <a:r>
              <a:rPr lang="en-US" sz="2400">
                <a:cs typeface="Calibri"/>
              </a:rPr>
              <a:t> occurrence de "." dans le chemin du </a:t>
            </a:r>
            <a:r>
              <a:rPr lang="en-US" sz="2400" err="1">
                <a:cs typeface="Calibri"/>
              </a:rPr>
              <a:t>fichier</a:t>
            </a:r>
            <a:r>
              <a:rPr lang="en-US" sz="2400">
                <a:cs typeface="Calibri"/>
              </a:rPr>
              <a:t>.</a:t>
            </a:r>
            <a:endParaRPr lang="en-US" sz="2400" err="1">
              <a:ea typeface="Calibri" panose="020F0502020204030204"/>
              <a:cs typeface="Calibri"/>
            </a:endParaRPr>
          </a:p>
          <a:p>
            <a:pPr algn="ctr"/>
            <a:endParaRPr lang="en-US" sz="2400">
              <a:ea typeface="Calibri" panose="020F0502020204030204"/>
              <a:cs typeface="Calibri"/>
            </a:endParaRPr>
          </a:p>
        </p:txBody>
      </p:sp>
    </p:spTree>
    <p:extLst>
      <p:ext uri="{BB962C8B-B14F-4D97-AF65-F5344CB8AC3E}">
        <p14:creationId xmlns:p14="http://schemas.microsoft.com/office/powerpoint/2010/main" val="156739697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7D8692EB-A880-6ADB-882C-AB40FAEC7706}"/>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66271738-DCA3-28C6-3DA6-E2C05B6DB225}"/>
              </a:ext>
            </a:extLst>
          </p:cNvPr>
          <p:cNvSpPr txBox="1"/>
          <p:nvPr/>
        </p:nvSpPr>
        <p:spPr>
          <a:xfrm>
            <a:off x="1551561" y="545663"/>
            <a:ext cx="9088878" cy="151458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b="1">
                <a:solidFill>
                  <a:srgbClr val="2F464D"/>
                </a:solidFill>
                <a:latin typeface="Poppins Heavy"/>
                <a:ea typeface="+mn-lt"/>
                <a:cs typeface="+mn-lt"/>
              </a:rPr>
              <a:t>Étape 2 : </a:t>
            </a:r>
            <a:r>
              <a:rPr lang="en-US" sz="4300" b="1" err="1">
                <a:solidFill>
                  <a:srgbClr val="2F464D"/>
                </a:solidFill>
                <a:latin typeface="Poppins Heavy"/>
                <a:ea typeface="+mn-lt"/>
                <a:cs typeface="+mn-lt"/>
              </a:rPr>
              <a:t>Déterminer</a:t>
            </a:r>
            <a:r>
              <a:rPr lang="en-US" sz="4300" b="1">
                <a:solidFill>
                  <a:srgbClr val="2F464D"/>
                </a:solidFill>
                <a:latin typeface="Poppins Heavy"/>
                <a:ea typeface="+mn-lt"/>
                <a:cs typeface="+mn-lt"/>
              </a:rPr>
              <a:t> l'extension  et le nom du </a:t>
            </a:r>
            <a:r>
              <a:rPr lang="en-US" sz="4300" b="1" err="1">
                <a:solidFill>
                  <a:srgbClr val="2F464D"/>
                </a:solidFill>
                <a:latin typeface="Poppins Heavy"/>
                <a:ea typeface="+mn-lt"/>
                <a:cs typeface="+mn-lt"/>
              </a:rPr>
              <a:t>fichier</a:t>
            </a:r>
            <a:r>
              <a:rPr lang="en-US" sz="4300" b="1">
                <a:solidFill>
                  <a:srgbClr val="2F464D"/>
                </a:solidFill>
                <a:latin typeface="Poppins Heavy"/>
                <a:ea typeface="+mn-lt"/>
                <a:cs typeface="+mn-lt"/>
              </a:rPr>
              <a:t>  </a:t>
            </a:r>
            <a:endParaRPr lang="en-US" sz="4300" b="1" err="1">
              <a:solidFill>
                <a:srgbClr val="2F464D"/>
              </a:solidFill>
              <a:latin typeface="Poppins Heavy"/>
              <a:ea typeface="+mn-lt"/>
              <a:cs typeface="+mn-lt"/>
            </a:endParaRPr>
          </a:p>
        </p:txBody>
      </p:sp>
      <p:sp>
        <p:nvSpPr>
          <p:cNvPr id="24" name="Freeform 24">
            <a:extLst>
              <a:ext uri="{FF2B5EF4-FFF2-40B4-BE49-F238E27FC236}">
                <a16:creationId xmlns:a16="http://schemas.microsoft.com/office/drawing/2014/main" id="{9B463E64-7FC0-0B92-3F94-0D6B284DD6A0}"/>
              </a:ext>
            </a:extLst>
          </p:cNvPr>
          <p:cNvSpPr/>
          <p:nvPr/>
        </p:nvSpPr>
        <p:spPr>
          <a:xfrm>
            <a:off x="10772849" y="1"/>
            <a:ext cx="1419151" cy="1917771"/>
          </a:xfrm>
          <a:custGeom>
            <a:avLst/>
            <a:gdLst/>
            <a:ahLst/>
            <a:cxnLst/>
            <a:rect l="l" t="t" r="r" b="b"/>
            <a:pathLst>
              <a:path w="2128727" h="2876657">
                <a:moveTo>
                  <a:pt x="0" y="0"/>
                </a:moveTo>
                <a:lnTo>
                  <a:pt x="2128727" y="0"/>
                </a:lnTo>
                <a:lnTo>
                  <a:pt x="2128727" y="2876657"/>
                </a:lnTo>
                <a:lnTo>
                  <a:pt x="0" y="2876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5" name="Freeform 25">
            <a:extLst>
              <a:ext uri="{FF2B5EF4-FFF2-40B4-BE49-F238E27FC236}">
                <a16:creationId xmlns:a16="http://schemas.microsoft.com/office/drawing/2014/main" id="{733709BB-4EBE-C171-CB7D-49CB15A5205F}"/>
              </a:ext>
            </a:extLst>
          </p:cNvPr>
          <p:cNvSpPr/>
          <p:nvPr/>
        </p:nvSpPr>
        <p:spPr>
          <a:xfrm flipH="1">
            <a:off x="-23775" y="1"/>
            <a:ext cx="1419151" cy="1917771"/>
          </a:xfrm>
          <a:custGeom>
            <a:avLst/>
            <a:gdLst/>
            <a:ahLst/>
            <a:cxnLst/>
            <a:rect l="l" t="t" r="r" b="b"/>
            <a:pathLst>
              <a:path w="2128727" h="2876657">
                <a:moveTo>
                  <a:pt x="2128726" y="0"/>
                </a:moveTo>
                <a:lnTo>
                  <a:pt x="0" y="0"/>
                </a:lnTo>
                <a:lnTo>
                  <a:pt x="0" y="2876657"/>
                </a:lnTo>
                <a:lnTo>
                  <a:pt x="2128726" y="2876657"/>
                </a:lnTo>
                <a:lnTo>
                  <a:pt x="212872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3" name="TextBox 2">
            <a:extLst>
              <a:ext uri="{FF2B5EF4-FFF2-40B4-BE49-F238E27FC236}">
                <a16:creationId xmlns:a16="http://schemas.microsoft.com/office/drawing/2014/main" id="{1CEAB21B-8AC6-EF42-A323-CEDF46D31984}"/>
              </a:ext>
            </a:extLst>
          </p:cNvPr>
          <p:cNvSpPr txBox="1"/>
          <p:nvPr/>
        </p:nvSpPr>
        <p:spPr>
          <a:xfrm>
            <a:off x="1975768" y="1888532"/>
            <a:ext cx="764956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cs typeface="Calibri"/>
            </a:endParaRPr>
          </a:p>
          <a:p>
            <a:pPr marL="514350" indent="-514350" algn="ctr">
              <a:buFont typeface="Arial"/>
              <a:buChar char="•"/>
            </a:pPr>
            <a:r>
              <a:rPr lang="en-US" sz="2400">
                <a:cs typeface="Calibri"/>
              </a:rPr>
              <a:t>Si le début de </a:t>
            </a:r>
            <a:r>
              <a:rPr lang="en-US" sz="2400" err="1">
                <a:cs typeface="Calibri"/>
              </a:rPr>
              <a:t>l'extension</a:t>
            </a:r>
            <a:r>
              <a:rPr lang="en-US" sz="2400">
                <a:cs typeface="Calibri"/>
              </a:rPr>
              <a:t> </a:t>
            </a:r>
            <a:r>
              <a:rPr lang="en-US" sz="2400" err="1">
                <a:cs typeface="Calibri"/>
              </a:rPr>
              <a:t>est</a:t>
            </a:r>
            <a:r>
              <a:rPr lang="en-US" sz="2400">
                <a:cs typeface="Calibri"/>
              </a:rPr>
              <a:t> </a:t>
            </a:r>
            <a:r>
              <a:rPr lang="en-US" sz="2400" err="1">
                <a:cs typeface="Calibri"/>
              </a:rPr>
              <a:t>trouvé:on</a:t>
            </a:r>
            <a:r>
              <a:rPr lang="en-US" sz="2400">
                <a:cs typeface="Calibri"/>
              </a:rPr>
              <a:t> extrait </a:t>
            </a:r>
            <a:r>
              <a:rPr lang="en-US" sz="2400" err="1">
                <a:cs typeface="Calibri"/>
              </a:rPr>
              <a:t>l'extension</a:t>
            </a:r>
            <a:r>
              <a:rPr lang="en-US" sz="2400">
                <a:cs typeface="Calibri"/>
              </a:rPr>
              <a:t> du </a:t>
            </a:r>
            <a:r>
              <a:rPr lang="en-US" sz="2400" err="1">
                <a:cs typeface="Calibri"/>
              </a:rPr>
              <a:t>fichier</a:t>
            </a:r>
            <a:r>
              <a:rPr lang="en-US" sz="2400">
                <a:cs typeface="Calibri"/>
              </a:rPr>
              <a:t> </a:t>
            </a:r>
            <a:r>
              <a:rPr lang="en-US" sz="2400" err="1">
                <a:cs typeface="Calibri"/>
              </a:rPr>
              <a:t>en</a:t>
            </a:r>
            <a:r>
              <a:rPr lang="en-US" sz="2400">
                <a:cs typeface="Calibri"/>
              </a:rPr>
              <a:t> minuscules.</a:t>
            </a:r>
            <a:endParaRPr lang="en-US" sz="2400" err="1">
              <a:cs typeface="Calibri"/>
            </a:endParaRPr>
          </a:p>
          <a:p>
            <a:pPr algn="ctr"/>
            <a:endParaRPr lang="en-US" sz="2400">
              <a:ea typeface="Calibri" panose="020F0502020204030204"/>
              <a:cs typeface="Calibri"/>
            </a:endParaRPr>
          </a:p>
          <a:p>
            <a:pPr marL="514350" indent="-514350" algn="ctr">
              <a:buFont typeface="Arial"/>
              <a:buChar char="•"/>
            </a:pPr>
            <a:r>
              <a:rPr lang="en-US" sz="2400">
                <a:cs typeface="Calibri"/>
              </a:rPr>
              <a:t>Si </a:t>
            </a:r>
            <a:r>
              <a:rPr lang="en-US" sz="2400" err="1">
                <a:cs typeface="Calibri"/>
              </a:rPr>
              <a:t>aucune</a:t>
            </a:r>
            <a:r>
              <a:rPr lang="en-US" sz="2400">
                <a:cs typeface="Calibri"/>
              </a:rPr>
              <a:t> extension </a:t>
            </a:r>
            <a:r>
              <a:rPr lang="en-US" sz="2400" err="1">
                <a:cs typeface="Calibri"/>
              </a:rPr>
              <a:t>n'est</a:t>
            </a:r>
            <a:r>
              <a:rPr lang="en-US" sz="2400">
                <a:cs typeface="Calibri"/>
              </a:rPr>
              <a:t> </a:t>
            </a:r>
            <a:r>
              <a:rPr lang="en-US" sz="2400" err="1">
                <a:cs typeface="Calibri"/>
              </a:rPr>
              <a:t>trouvée</a:t>
            </a:r>
            <a:r>
              <a:rPr lang="en-US" sz="2400">
                <a:cs typeface="Calibri"/>
              </a:rPr>
              <a:t>, </a:t>
            </a:r>
            <a:r>
              <a:rPr lang="en-US" sz="2400" err="1">
                <a:cs typeface="Calibri"/>
              </a:rPr>
              <a:t>attribue</a:t>
            </a:r>
            <a:r>
              <a:rPr lang="en-US" sz="2400">
                <a:cs typeface="Calibri"/>
              </a:rPr>
              <a:t> un nom </a:t>
            </a:r>
            <a:r>
              <a:rPr lang="en-US" sz="2400" err="1">
                <a:cs typeface="Calibri"/>
              </a:rPr>
              <a:t>d'extension</a:t>
            </a:r>
            <a:r>
              <a:rPr lang="en-US" sz="2400">
                <a:cs typeface="Calibri"/>
              </a:rPr>
              <a:t> par </a:t>
            </a:r>
            <a:r>
              <a:rPr lang="en-US" sz="2400" err="1">
                <a:cs typeface="Calibri"/>
              </a:rPr>
              <a:t>défaut</a:t>
            </a:r>
            <a:r>
              <a:rPr lang="en-US" sz="2400">
                <a:cs typeface="Calibri"/>
              </a:rPr>
              <a:t> "</a:t>
            </a:r>
            <a:r>
              <a:rPr lang="en-US" sz="2400" err="1">
                <a:cs typeface="Calibri"/>
              </a:rPr>
              <a:t>no_extension</a:t>
            </a:r>
            <a:r>
              <a:rPr lang="en-US" sz="2400">
                <a:cs typeface="Calibri"/>
              </a:rPr>
              <a:t>"</a:t>
            </a:r>
          </a:p>
          <a:p>
            <a:pPr algn="ctr"/>
            <a:endParaRPr lang="en-US" sz="2400">
              <a:ea typeface="Calibri" panose="020F0502020204030204"/>
              <a:cs typeface="Calibri"/>
            </a:endParaRPr>
          </a:p>
        </p:txBody>
      </p:sp>
      <p:pic>
        <p:nvPicPr>
          <p:cNvPr id="4" name="Picture 3" descr="A screen shot of a computer code&#10;&#10;Description automatically generated">
            <a:extLst>
              <a:ext uri="{FF2B5EF4-FFF2-40B4-BE49-F238E27FC236}">
                <a16:creationId xmlns:a16="http://schemas.microsoft.com/office/drawing/2014/main" id="{E7395A23-6E82-6CA4-FA16-DBE35AADEEA3}"/>
              </a:ext>
            </a:extLst>
          </p:cNvPr>
          <p:cNvPicPr>
            <a:picLocks noChangeAspect="1"/>
          </p:cNvPicPr>
          <p:nvPr/>
        </p:nvPicPr>
        <p:blipFill>
          <a:blip r:embed="rId4"/>
          <a:stretch>
            <a:fillRect/>
          </a:stretch>
        </p:blipFill>
        <p:spPr>
          <a:xfrm>
            <a:off x="1599248" y="4476115"/>
            <a:ext cx="9115425" cy="1847850"/>
          </a:xfrm>
          <a:prstGeom prst="rect">
            <a:avLst/>
          </a:prstGeom>
        </p:spPr>
      </p:pic>
    </p:spTree>
    <p:extLst>
      <p:ext uri="{BB962C8B-B14F-4D97-AF65-F5344CB8AC3E}">
        <p14:creationId xmlns:p14="http://schemas.microsoft.com/office/powerpoint/2010/main" val="127060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5326A54C-14C9-17FB-D1E0-7EA410277732}"/>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D89CE5F3-C399-FD7E-67BD-1FCBA861372F}"/>
              </a:ext>
            </a:extLst>
          </p:cNvPr>
          <p:cNvSpPr txBox="1"/>
          <p:nvPr/>
        </p:nvSpPr>
        <p:spPr>
          <a:xfrm>
            <a:off x="1551561" y="545663"/>
            <a:ext cx="9088878" cy="151458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b="1">
                <a:solidFill>
                  <a:srgbClr val="2F464D"/>
                </a:solidFill>
                <a:latin typeface="Poppins Heavy"/>
                <a:ea typeface="+mn-lt"/>
                <a:cs typeface="+mn-lt"/>
              </a:rPr>
              <a:t>Étape 3 : </a:t>
            </a:r>
            <a:r>
              <a:rPr lang="en-US" sz="4300" b="1" err="1">
                <a:solidFill>
                  <a:srgbClr val="2F464D"/>
                </a:solidFill>
                <a:latin typeface="Poppins Heavy"/>
                <a:ea typeface="+mn-lt"/>
                <a:cs typeface="+mn-lt"/>
              </a:rPr>
              <a:t>Préparer</a:t>
            </a:r>
            <a:r>
              <a:rPr lang="en-US" sz="4300" b="1">
                <a:solidFill>
                  <a:srgbClr val="2F464D"/>
                </a:solidFill>
                <a:latin typeface="Poppins Heavy"/>
                <a:ea typeface="+mn-lt"/>
                <a:cs typeface="+mn-lt"/>
              </a:rPr>
              <a:t> le dossier de destination </a:t>
            </a:r>
            <a:endParaRPr lang="en-US" sz="4300" b="1" err="1">
              <a:solidFill>
                <a:srgbClr val="2F464D"/>
              </a:solidFill>
              <a:latin typeface="Poppins Heavy"/>
              <a:ea typeface="+mn-lt"/>
              <a:cs typeface="+mn-lt"/>
            </a:endParaRPr>
          </a:p>
        </p:txBody>
      </p:sp>
      <p:sp>
        <p:nvSpPr>
          <p:cNvPr id="24" name="Freeform 24">
            <a:extLst>
              <a:ext uri="{FF2B5EF4-FFF2-40B4-BE49-F238E27FC236}">
                <a16:creationId xmlns:a16="http://schemas.microsoft.com/office/drawing/2014/main" id="{990997EE-6A95-0CB1-33A5-B13845907B28}"/>
              </a:ext>
            </a:extLst>
          </p:cNvPr>
          <p:cNvSpPr/>
          <p:nvPr/>
        </p:nvSpPr>
        <p:spPr>
          <a:xfrm>
            <a:off x="10772849" y="1"/>
            <a:ext cx="1419151" cy="1917771"/>
          </a:xfrm>
          <a:custGeom>
            <a:avLst/>
            <a:gdLst/>
            <a:ahLst/>
            <a:cxnLst/>
            <a:rect l="l" t="t" r="r" b="b"/>
            <a:pathLst>
              <a:path w="2128727" h="2876657">
                <a:moveTo>
                  <a:pt x="0" y="0"/>
                </a:moveTo>
                <a:lnTo>
                  <a:pt x="2128727" y="0"/>
                </a:lnTo>
                <a:lnTo>
                  <a:pt x="2128727" y="2876657"/>
                </a:lnTo>
                <a:lnTo>
                  <a:pt x="0" y="2876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5" name="Freeform 25">
            <a:extLst>
              <a:ext uri="{FF2B5EF4-FFF2-40B4-BE49-F238E27FC236}">
                <a16:creationId xmlns:a16="http://schemas.microsoft.com/office/drawing/2014/main" id="{276A7563-451A-589A-B2B1-CB9D5D2B0602}"/>
              </a:ext>
            </a:extLst>
          </p:cNvPr>
          <p:cNvSpPr/>
          <p:nvPr/>
        </p:nvSpPr>
        <p:spPr>
          <a:xfrm flipH="1">
            <a:off x="-23775" y="1"/>
            <a:ext cx="1419151" cy="1917771"/>
          </a:xfrm>
          <a:custGeom>
            <a:avLst/>
            <a:gdLst/>
            <a:ahLst/>
            <a:cxnLst/>
            <a:rect l="l" t="t" r="r" b="b"/>
            <a:pathLst>
              <a:path w="2128727" h="2876657">
                <a:moveTo>
                  <a:pt x="2128726" y="0"/>
                </a:moveTo>
                <a:lnTo>
                  <a:pt x="0" y="0"/>
                </a:lnTo>
                <a:lnTo>
                  <a:pt x="0" y="2876657"/>
                </a:lnTo>
                <a:lnTo>
                  <a:pt x="2128726" y="2876657"/>
                </a:lnTo>
                <a:lnTo>
                  <a:pt x="212872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6" name="TextBox 25">
            <a:extLst>
              <a:ext uri="{FF2B5EF4-FFF2-40B4-BE49-F238E27FC236}">
                <a16:creationId xmlns:a16="http://schemas.microsoft.com/office/drawing/2014/main" id="{EBE92F66-969A-016F-3BBE-CD9711AF6A8A}"/>
              </a:ext>
            </a:extLst>
          </p:cNvPr>
          <p:cNvSpPr txBox="1"/>
          <p:nvPr/>
        </p:nvSpPr>
        <p:spPr>
          <a:xfrm>
            <a:off x="2270409" y="2843573"/>
            <a:ext cx="76495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err="1">
                <a:cs typeface="Calibri"/>
              </a:rPr>
              <a:t>Crée</a:t>
            </a:r>
            <a:r>
              <a:rPr lang="en-US" sz="2400">
                <a:cs typeface="Calibri"/>
              </a:rPr>
              <a:t> un chemin de dossier de destination </a:t>
            </a:r>
            <a:r>
              <a:rPr lang="en-US" sz="2400" err="1">
                <a:cs typeface="Calibri"/>
              </a:rPr>
              <a:t>basé</a:t>
            </a:r>
            <a:r>
              <a:rPr lang="en-US" sz="2400">
                <a:cs typeface="Calibri"/>
              </a:rPr>
              <a:t> sur </a:t>
            </a:r>
            <a:r>
              <a:rPr lang="en-US" sz="2400" err="1">
                <a:cs typeface="Calibri"/>
              </a:rPr>
              <a:t>l'extension</a:t>
            </a:r>
            <a:r>
              <a:rPr lang="en-US" sz="2400">
                <a:cs typeface="Calibri"/>
              </a:rPr>
              <a:t> du </a:t>
            </a:r>
            <a:r>
              <a:rPr lang="en-US" sz="2400" err="1">
                <a:cs typeface="Calibri"/>
              </a:rPr>
              <a:t>fichier</a:t>
            </a:r>
            <a:r>
              <a:rPr lang="en-US" sz="2400">
                <a:cs typeface="Calibri"/>
              </a:rPr>
              <a:t> dans le dossier </a:t>
            </a:r>
            <a:r>
              <a:rPr lang="en-US" sz="2400" err="1">
                <a:cs typeface="Calibri"/>
              </a:rPr>
              <a:t>d'origine</a:t>
            </a:r>
            <a:r>
              <a:rPr lang="en-US" sz="2400">
                <a:cs typeface="Calibri"/>
              </a:rPr>
              <a:t>.</a:t>
            </a:r>
          </a:p>
        </p:txBody>
      </p:sp>
      <p:pic>
        <p:nvPicPr>
          <p:cNvPr id="3" name="Picture 2" descr="A screen shot of a computer code&#10;&#10;Description automatically generated">
            <a:extLst>
              <a:ext uri="{FF2B5EF4-FFF2-40B4-BE49-F238E27FC236}">
                <a16:creationId xmlns:a16="http://schemas.microsoft.com/office/drawing/2014/main" id="{40A65A8F-678A-09EE-B94D-9A3DE7C4A75B}"/>
              </a:ext>
            </a:extLst>
          </p:cNvPr>
          <p:cNvPicPr>
            <a:picLocks noChangeAspect="1"/>
          </p:cNvPicPr>
          <p:nvPr/>
        </p:nvPicPr>
        <p:blipFill>
          <a:blip r:embed="rId4"/>
          <a:stretch>
            <a:fillRect/>
          </a:stretch>
        </p:blipFill>
        <p:spPr>
          <a:xfrm>
            <a:off x="2346960" y="4315777"/>
            <a:ext cx="7924800" cy="1457325"/>
          </a:xfrm>
          <a:prstGeom prst="rect">
            <a:avLst/>
          </a:prstGeom>
        </p:spPr>
      </p:pic>
    </p:spTree>
    <p:extLst>
      <p:ext uri="{BB962C8B-B14F-4D97-AF65-F5344CB8AC3E}">
        <p14:creationId xmlns:p14="http://schemas.microsoft.com/office/powerpoint/2010/main" val="307771255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35C6D366-E6AA-D9F7-42BA-E49A417C356B}"/>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81511B17-DFDD-31B8-8A3F-9D2F502A58DF}"/>
              </a:ext>
            </a:extLst>
          </p:cNvPr>
          <p:cNvSpPr txBox="1"/>
          <p:nvPr/>
        </p:nvSpPr>
        <p:spPr>
          <a:xfrm>
            <a:off x="1551561" y="545663"/>
            <a:ext cx="9088878" cy="151458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b="1">
                <a:solidFill>
                  <a:srgbClr val="2F464D"/>
                </a:solidFill>
                <a:latin typeface="Poppins Heavy"/>
                <a:ea typeface="+mn-lt"/>
                <a:cs typeface="+mn-lt"/>
              </a:rPr>
              <a:t>Étape 4 : </a:t>
            </a:r>
            <a:r>
              <a:rPr lang="en-US" sz="4300" b="1" err="1">
                <a:solidFill>
                  <a:srgbClr val="2F464D"/>
                </a:solidFill>
                <a:latin typeface="Poppins Heavy"/>
                <a:ea typeface="+mn-lt"/>
                <a:cs typeface="+mn-lt"/>
              </a:rPr>
              <a:t>Déplacer</a:t>
            </a:r>
            <a:r>
              <a:rPr lang="en-US" sz="4300" b="1">
                <a:solidFill>
                  <a:srgbClr val="2F464D"/>
                </a:solidFill>
                <a:latin typeface="Poppins Heavy"/>
                <a:ea typeface="+mn-lt"/>
                <a:cs typeface="+mn-lt"/>
              </a:rPr>
              <a:t> et </a:t>
            </a:r>
            <a:r>
              <a:rPr lang="en-US" sz="4300" b="1" err="1">
                <a:solidFill>
                  <a:srgbClr val="2F464D"/>
                </a:solidFill>
                <a:latin typeface="Poppins Heavy"/>
                <a:ea typeface="+mn-lt"/>
                <a:cs typeface="+mn-lt"/>
              </a:rPr>
              <a:t>renommer</a:t>
            </a:r>
            <a:r>
              <a:rPr lang="en-US" sz="4300" b="1">
                <a:solidFill>
                  <a:srgbClr val="2F464D"/>
                </a:solidFill>
                <a:latin typeface="Poppins Heavy"/>
                <a:ea typeface="+mn-lt"/>
                <a:cs typeface="+mn-lt"/>
              </a:rPr>
              <a:t> les </a:t>
            </a:r>
            <a:r>
              <a:rPr lang="en-US" sz="4300" b="1" err="1">
                <a:solidFill>
                  <a:srgbClr val="2F464D"/>
                </a:solidFill>
                <a:latin typeface="Poppins Heavy"/>
                <a:ea typeface="+mn-lt"/>
                <a:cs typeface="+mn-lt"/>
              </a:rPr>
              <a:t>fichiers</a:t>
            </a:r>
            <a:endParaRPr lang="en-US" sz="4300" b="1">
              <a:solidFill>
                <a:srgbClr val="2F464D"/>
              </a:solidFill>
              <a:latin typeface="Poppins Heavy"/>
              <a:ea typeface="+mn-lt"/>
              <a:cs typeface="+mn-lt"/>
            </a:endParaRPr>
          </a:p>
        </p:txBody>
      </p:sp>
      <p:sp>
        <p:nvSpPr>
          <p:cNvPr id="24" name="Freeform 24">
            <a:extLst>
              <a:ext uri="{FF2B5EF4-FFF2-40B4-BE49-F238E27FC236}">
                <a16:creationId xmlns:a16="http://schemas.microsoft.com/office/drawing/2014/main" id="{CDEDBD5A-B8D5-C158-E9A6-EE031EF045A4}"/>
              </a:ext>
            </a:extLst>
          </p:cNvPr>
          <p:cNvSpPr/>
          <p:nvPr/>
        </p:nvSpPr>
        <p:spPr>
          <a:xfrm>
            <a:off x="10772849" y="1"/>
            <a:ext cx="1419151" cy="1917771"/>
          </a:xfrm>
          <a:custGeom>
            <a:avLst/>
            <a:gdLst/>
            <a:ahLst/>
            <a:cxnLst/>
            <a:rect l="l" t="t" r="r" b="b"/>
            <a:pathLst>
              <a:path w="2128727" h="2876657">
                <a:moveTo>
                  <a:pt x="0" y="0"/>
                </a:moveTo>
                <a:lnTo>
                  <a:pt x="2128727" y="0"/>
                </a:lnTo>
                <a:lnTo>
                  <a:pt x="2128727" y="2876657"/>
                </a:lnTo>
                <a:lnTo>
                  <a:pt x="0" y="2876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5" name="Freeform 25">
            <a:extLst>
              <a:ext uri="{FF2B5EF4-FFF2-40B4-BE49-F238E27FC236}">
                <a16:creationId xmlns:a16="http://schemas.microsoft.com/office/drawing/2014/main" id="{F155BB02-976A-B520-44D7-B86D76A1F3EF}"/>
              </a:ext>
            </a:extLst>
          </p:cNvPr>
          <p:cNvSpPr/>
          <p:nvPr/>
        </p:nvSpPr>
        <p:spPr>
          <a:xfrm flipH="1">
            <a:off x="-23775" y="1"/>
            <a:ext cx="1419151" cy="1917771"/>
          </a:xfrm>
          <a:custGeom>
            <a:avLst/>
            <a:gdLst/>
            <a:ahLst/>
            <a:cxnLst/>
            <a:rect l="l" t="t" r="r" b="b"/>
            <a:pathLst>
              <a:path w="2128727" h="2876657">
                <a:moveTo>
                  <a:pt x="2128726" y="0"/>
                </a:moveTo>
                <a:lnTo>
                  <a:pt x="0" y="0"/>
                </a:lnTo>
                <a:lnTo>
                  <a:pt x="0" y="2876657"/>
                </a:lnTo>
                <a:lnTo>
                  <a:pt x="2128726" y="2876657"/>
                </a:lnTo>
                <a:lnTo>
                  <a:pt x="212872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6" name="TextBox 25">
            <a:extLst>
              <a:ext uri="{FF2B5EF4-FFF2-40B4-BE49-F238E27FC236}">
                <a16:creationId xmlns:a16="http://schemas.microsoft.com/office/drawing/2014/main" id="{83941695-65FA-7374-B1EA-837DDE0FF03B}"/>
              </a:ext>
            </a:extLst>
          </p:cNvPr>
          <p:cNvSpPr txBox="1"/>
          <p:nvPr/>
        </p:nvSpPr>
        <p:spPr>
          <a:xfrm>
            <a:off x="2311049" y="3097573"/>
            <a:ext cx="76495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Calibri"/>
              </a:rPr>
              <a:t>On </a:t>
            </a:r>
            <a:r>
              <a:rPr lang="en-US" sz="2400" err="1">
                <a:cs typeface="Calibri"/>
              </a:rPr>
              <a:t>utilise</a:t>
            </a:r>
            <a:r>
              <a:rPr lang="en-US" sz="2400">
                <a:cs typeface="Calibri"/>
              </a:rPr>
              <a:t> </a:t>
            </a:r>
            <a:r>
              <a:rPr lang="en-US" sz="2400" b="1" err="1">
                <a:latin typeface="Consolas"/>
                <a:ea typeface="Calibri"/>
                <a:cs typeface="Calibri"/>
              </a:rPr>
              <a:t>os.rename</a:t>
            </a:r>
            <a:r>
              <a:rPr lang="en-US" sz="2400" b="1">
                <a:latin typeface="Consolas"/>
                <a:ea typeface="Calibri"/>
                <a:cs typeface="Calibri"/>
              </a:rPr>
              <a:t>()</a:t>
            </a:r>
            <a:r>
              <a:rPr lang="en-US" sz="1200">
                <a:solidFill>
                  <a:srgbClr val="D1D5DB"/>
                </a:solidFill>
                <a:ea typeface="+mn-lt"/>
                <a:cs typeface="+mn-lt"/>
              </a:rPr>
              <a:t> </a:t>
            </a:r>
            <a:r>
              <a:rPr lang="en-US" sz="2400">
                <a:cs typeface="Calibri"/>
              </a:rPr>
              <a:t>pour </a:t>
            </a:r>
            <a:r>
              <a:rPr lang="en-US" sz="2400" err="1">
                <a:cs typeface="Calibri"/>
              </a:rPr>
              <a:t>déplacer</a:t>
            </a:r>
            <a:r>
              <a:rPr lang="en-US" sz="2400">
                <a:cs typeface="Calibri"/>
              </a:rPr>
              <a:t> le </a:t>
            </a:r>
            <a:r>
              <a:rPr lang="en-US" sz="2400" err="1">
                <a:cs typeface="Calibri"/>
              </a:rPr>
              <a:t>fichier</a:t>
            </a:r>
            <a:r>
              <a:rPr lang="en-US" sz="2400">
                <a:cs typeface="Calibri"/>
              </a:rPr>
              <a:t> </a:t>
            </a:r>
            <a:r>
              <a:rPr lang="en-US" sz="2400" err="1">
                <a:cs typeface="Calibri"/>
              </a:rPr>
              <a:t>d'origine</a:t>
            </a:r>
            <a:r>
              <a:rPr lang="en-US" sz="2400">
                <a:cs typeface="Calibri"/>
              </a:rPr>
              <a:t> </a:t>
            </a:r>
            <a:r>
              <a:rPr lang="en-US" sz="2400" err="1">
                <a:cs typeface="Calibri"/>
              </a:rPr>
              <a:t>vers</a:t>
            </a:r>
            <a:r>
              <a:rPr lang="en-US" sz="2400">
                <a:cs typeface="Calibri"/>
              </a:rPr>
              <a:t> son </a:t>
            </a:r>
            <a:r>
              <a:rPr lang="en-US" sz="2400" err="1">
                <a:cs typeface="Calibri"/>
              </a:rPr>
              <a:t>nouvel</a:t>
            </a:r>
            <a:r>
              <a:rPr lang="en-US" sz="2400">
                <a:cs typeface="Calibri"/>
              </a:rPr>
              <a:t> emplacement </a:t>
            </a:r>
            <a:r>
              <a:rPr lang="en-US" sz="2400" err="1">
                <a:cs typeface="Calibri"/>
              </a:rPr>
              <a:t>organisé</a:t>
            </a:r>
            <a:r>
              <a:rPr lang="en-US" sz="2400">
                <a:cs typeface="Calibri"/>
              </a:rPr>
              <a:t> avec un nom mis à jour (</a:t>
            </a:r>
            <a:r>
              <a:rPr lang="en-US" sz="2400" err="1">
                <a:cs typeface="Calibri"/>
              </a:rPr>
              <a:t>si</a:t>
            </a:r>
            <a:r>
              <a:rPr lang="en-US" sz="2400">
                <a:cs typeface="Calibri"/>
              </a:rPr>
              <a:t> </a:t>
            </a:r>
            <a:r>
              <a:rPr lang="en-US" sz="2400" err="1">
                <a:cs typeface="Calibri"/>
              </a:rPr>
              <a:t>nécessaire</a:t>
            </a:r>
            <a:r>
              <a:rPr lang="en-US" sz="2400">
                <a:cs typeface="Calibri"/>
              </a:rPr>
              <a:t>).</a:t>
            </a:r>
          </a:p>
        </p:txBody>
      </p:sp>
    </p:spTree>
    <p:extLst>
      <p:ext uri="{BB962C8B-B14F-4D97-AF65-F5344CB8AC3E}">
        <p14:creationId xmlns:p14="http://schemas.microsoft.com/office/powerpoint/2010/main" val="212575118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A671D954-E8C4-4E42-1FE7-D528D95D40C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1919E8C-61AD-C06F-9E80-9D056A6B46F3}"/>
              </a:ext>
            </a:extLst>
          </p:cNvPr>
          <p:cNvGrpSpPr/>
          <p:nvPr/>
        </p:nvGrpSpPr>
        <p:grpSpPr>
          <a:xfrm>
            <a:off x="2408842" y="1987978"/>
            <a:ext cx="7374317" cy="3266167"/>
            <a:chOff x="0" y="0"/>
            <a:chExt cx="1932790" cy="1888111"/>
          </a:xfrm>
        </p:grpSpPr>
        <p:sp>
          <p:nvSpPr>
            <p:cNvPr id="3" name="Freeform 3">
              <a:extLst>
                <a:ext uri="{FF2B5EF4-FFF2-40B4-BE49-F238E27FC236}">
                  <a16:creationId xmlns:a16="http://schemas.microsoft.com/office/drawing/2014/main" id="{5AE435FD-7099-082E-720A-9A70DBAE25FC}"/>
                </a:ext>
              </a:extLst>
            </p:cNvPr>
            <p:cNvSpPr/>
            <p:nvPr/>
          </p:nvSpPr>
          <p:spPr>
            <a:xfrm>
              <a:off x="0" y="0"/>
              <a:ext cx="1932790" cy="1888111"/>
            </a:xfrm>
            <a:custGeom>
              <a:avLst/>
              <a:gdLst/>
              <a:ahLst/>
              <a:cxnLst/>
              <a:rect l="l" t="t" r="r" b="b"/>
              <a:pathLst>
                <a:path w="1932790" h="1888111">
                  <a:moveTo>
                    <a:pt x="53803" y="0"/>
                  </a:moveTo>
                  <a:lnTo>
                    <a:pt x="1878987" y="0"/>
                  </a:lnTo>
                  <a:cubicBezTo>
                    <a:pt x="1893256" y="0"/>
                    <a:pt x="1906941" y="5669"/>
                    <a:pt x="1917031" y="15759"/>
                  </a:cubicBezTo>
                  <a:cubicBezTo>
                    <a:pt x="1927122" y="25849"/>
                    <a:pt x="1932790" y="39534"/>
                    <a:pt x="1932790" y="53803"/>
                  </a:cubicBezTo>
                  <a:lnTo>
                    <a:pt x="1932790" y="1834308"/>
                  </a:lnTo>
                  <a:cubicBezTo>
                    <a:pt x="1932790" y="1848577"/>
                    <a:pt x="1927122" y="1862262"/>
                    <a:pt x="1917031" y="1872352"/>
                  </a:cubicBezTo>
                  <a:cubicBezTo>
                    <a:pt x="1906941" y="1882442"/>
                    <a:pt x="1893256" y="1888111"/>
                    <a:pt x="1878987" y="1888111"/>
                  </a:cubicBezTo>
                  <a:lnTo>
                    <a:pt x="53803" y="1888111"/>
                  </a:lnTo>
                  <a:cubicBezTo>
                    <a:pt x="39534" y="1888111"/>
                    <a:pt x="25849" y="1882442"/>
                    <a:pt x="15759" y="1872352"/>
                  </a:cubicBezTo>
                  <a:cubicBezTo>
                    <a:pt x="5669" y="1862262"/>
                    <a:pt x="0" y="1848577"/>
                    <a:pt x="0" y="1834308"/>
                  </a:cubicBezTo>
                  <a:lnTo>
                    <a:pt x="0" y="53803"/>
                  </a:lnTo>
                  <a:cubicBezTo>
                    <a:pt x="0" y="39534"/>
                    <a:pt x="5669" y="25849"/>
                    <a:pt x="15759" y="15759"/>
                  </a:cubicBezTo>
                  <a:cubicBezTo>
                    <a:pt x="25849" y="5669"/>
                    <a:pt x="39534" y="0"/>
                    <a:pt x="53803" y="0"/>
                  </a:cubicBezTo>
                  <a:close/>
                </a:path>
              </a:pathLst>
            </a:custGeom>
            <a:solidFill>
              <a:srgbClr val="2F464D"/>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4" name="TextBox 4">
              <a:extLst>
                <a:ext uri="{FF2B5EF4-FFF2-40B4-BE49-F238E27FC236}">
                  <a16:creationId xmlns:a16="http://schemas.microsoft.com/office/drawing/2014/main" id="{1892BF35-D068-1A68-7360-7BA9C758C6D7}"/>
                </a:ext>
              </a:extLst>
            </p:cNvPr>
            <p:cNvSpPr txBox="1"/>
            <p:nvPr/>
          </p:nvSpPr>
          <p:spPr>
            <a:xfrm>
              <a:off x="0" y="-66675"/>
              <a:ext cx="1932790" cy="1954786"/>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420"/>
                </a:lnSpc>
              </a:pPr>
              <a:endParaRPr sz="800"/>
            </a:p>
          </p:txBody>
        </p:sp>
      </p:grpSp>
      <p:grpSp>
        <p:nvGrpSpPr>
          <p:cNvPr id="5" name="Group 5">
            <a:extLst>
              <a:ext uri="{FF2B5EF4-FFF2-40B4-BE49-F238E27FC236}">
                <a16:creationId xmlns:a16="http://schemas.microsoft.com/office/drawing/2014/main" id="{A0AC21FA-7042-7A10-9C7A-A8E3DD677D69}"/>
              </a:ext>
            </a:extLst>
          </p:cNvPr>
          <p:cNvGrpSpPr/>
          <p:nvPr/>
        </p:nvGrpSpPr>
        <p:grpSpPr>
          <a:xfrm>
            <a:off x="-284675" y="3252127"/>
            <a:ext cx="2517866" cy="726981"/>
            <a:chOff x="0" y="0"/>
            <a:chExt cx="812800" cy="168943"/>
          </a:xfrm>
        </p:grpSpPr>
        <p:sp>
          <p:nvSpPr>
            <p:cNvPr id="6" name="Freeform 6">
              <a:extLst>
                <a:ext uri="{FF2B5EF4-FFF2-40B4-BE49-F238E27FC236}">
                  <a16:creationId xmlns:a16="http://schemas.microsoft.com/office/drawing/2014/main" id="{6F39D9AB-E1CE-B063-EACE-E977405359F1}"/>
                </a:ext>
              </a:extLst>
            </p:cNvPr>
            <p:cNvSpPr/>
            <p:nvPr/>
          </p:nvSpPr>
          <p:spPr>
            <a:xfrm>
              <a:off x="0" y="0"/>
              <a:ext cx="812800" cy="168943"/>
            </a:xfrm>
            <a:custGeom>
              <a:avLst/>
              <a:gdLst/>
              <a:ahLst/>
              <a:cxnLst/>
              <a:rect l="l" t="t" r="r" b="b"/>
              <a:pathLst>
                <a:path w="812800" h="168943">
                  <a:moveTo>
                    <a:pt x="75259" y="0"/>
                  </a:moveTo>
                  <a:lnTo>
                    <a:pt x="737541" y="0"/>
                  </a:lnTo>
                  <a:cubicBezTo>
                    <a:pt x="779105" y="0"/>
                    <a:pt x="812800" y="33695"/>
                    <a:pt x="812800" y="75259"/>
                  </a:cubicBezTo>
                  <a:lnTo>
                    <a:pt x="812800" y="93683"/>
                  </a:lnTo>
                  <a:cubicBezTo>
                    <a:pt x="812800" y="135248"/>
                    <a:pt x="779105" y="168943"/>
                    <a:pt x="737541" y="168943"/>
                  </a:cubicBezTo>
                  <a:lnTo>
                    <a:pt x="75259" y="168943"/>
                  </a:lnTo>
                  <a:cubicBezTo>
                    <a:pt x="33695" y="168943"/>
                    <a:pt x="0" y="135248"/>
                    <a:pt x="0" y="93683"/>
                  </a:cubicBezTo>
                  <a:lnTo>
                    <a:pt x="0" y="75259"/>
                  </a:lnTo>
                  <a:cubicBezTo>
                    <a:pt x="0" y="33695"/>
                    <a:pt x="33695" y="0"/>
                    <a:pt x="75259" y="0"/>
                  </a:cubicBezTo>
                  <a:close/>
                </a:path>
              </a:pathLst>
            </a:custGeom>
            <a:solidFill>
              <a:srgbClr val="D67D56"/>
            </a:solidFill>
            <a:ln w="12700">
              <a:solidFill>
                <a:srgbClr val="000000"/>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grpSp>
      <p:sp>
        <p:nvSpPr>
          <p:cNvPr id="7" name="TextBox 7">
            <a:extLst>
              <a:ext uri="{FF2B5EF4-FFF2-40B4-BE49-F238E27FC236}">
                <a16:creationId xmlns:a16="http://schemas.microsoft.com/office/drawing/2014/main" id="{A5866605-BBC9-FDAB-F774-AFBA08AA8597}"/>
              </a:ext>
            </a:extLst>
          </p:cNvPr>
          <p:cNvSpPr txBox="1"/>
          <p:nvPr/>
        </p:nvSpPr>
        <p:spPr>
          <a:xfrm>
            <a:off x="4079308" y="2855053"/>
            <a:ext cx="4055158" cy="152336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dirty="0">
                <a:solidFill>
                  <a:srgbClr val="FFFFFF"/>
                </a:solidFill>
                <a:latin typeface="Poppins Bold"/>
                <a:cs typeface="Poppins Bold"/>
              </a:rPr>
              <a:t>Organization par </a:t>
            </a:r>
            <a:r>
              <a:rPr lang="en-US" sz="4300" dirty="0" err="1">
                <a:solidFill>
                  <a:srgbClr val="FFFFFF"/>
                </a:solidFill>
                <a:latin typeface="Poppins Bold"/>
                <a:cs typeface="Poppins Bold"/>
              </a:rPr>
              <a:t>thème</a:t>
            </a:r>
            <a:endParaRPr lang="en-US" sz="4334" dirty="0">
              <a:solidFill>
                <a:srgbClr val="FFFFFF"/>
              </a:solidFill>
              <a:latin typeface="Poppins Bold"/>
            </a:endParaRPr>
          </a:p>
        </p:txBody>
      </p:sp>
      <p:grpSp>
        <p:nvGrpSpPr>
          <p:cNvPr id="9" name="Group 9">
            <a:extLst>
              <a:ext uri="{FF2B5EF4-FFF2-40B4-BE49-F238E27FC236}">
                <a16:creationId xmlns:a16="http://schemas.microsoft.com/office/drawing/2014/main" id="{BBA10F80-0424-4AAB-ED71-662D0D699B3B}"/>
              </a:ext>
            </a:extLst>
          </p:cNvPr>
          <p:cNvGrpSpPr/>
          <p:nvPr/>
        </p:nvGrpSpPr>
        <p:grpSpPr>
          <a:xfrm>
            <a:off x="9970937" y="3252127"/>
            <a:ext cx="2506980" cy="726981"/>
            <a:chOff x="0" y="0"/>
            <a:chExt cx="812800" cy="168943"/>
          </a:xfrm>
        </p:grpSpPr>
        <p:sp>
          <p:nvSpPr>
            <p:cNvPr id="10" name="Freeform 10">
              <a:extLst>
                <a:ext uri="{FF2B5EF4-FFF2-40B4-BE49-F238E27FC236}">
                  <a16:creationId xmlns:a16="http://schemas.microsoft.com/office/drawing/2014/main" id="{523CD436-1311-8133-D400-3A8862CC7CA8}"/>
                </a:ext>
              </a:extLst>
            </p:cNvPr>
            <p:cNvSpPr/>
            <p:nvPr/>
          </p:nvSpPr>
          <p:spPr>
            <a:xfrm>
              <a:off x="0" y="0"/>
              <a:ext cx="812800" cy="168943"/>
            </a:xfrm>
            <a:custGeom>
              <a:avLst/>
              <a:gdLst/>
              <a:ahLst/>
              <a:cxnLst/>
              <a:rect l="l" t="t" r="r" b="b"/>
              <a:pathLst>
                <a:path w="812800" h="168943">
                  <a:moveTo>
                    <a:pt x="75259" y="0"/>
                  </a:moveTo>
                  <a:lnTo>
                    <a:pt x="737541" y="0"/>
                  </a:lnTo>
                  <a:cubicBezTo>
                    <a:pt x="779105" y="0"/>
                    <a:pt x="812800" y="33695"/>
                    <a:pt x="812800" y="75259"/>
                  </a:cubicBezTo>
                  <a:lnTo>
                    <a:pt x="812800" y="93683"/>
                  </a:lnTo>
                  <a:cubicBezTo>
                    <a:pt x="812800" y="135248"/>
                    <a:pt x="779105" y="168943"/>
                    <a:pt x="737541" y="168943"/>
                  </a:cubicBezTo>
                  <a:lnTo>
                    <a:pt x="75259" y="168943"/>
                  </a:lnTo>
                  <a:cubicBezTo>
                    <a:pt x="33695" y="168943"/>
                    <a:pt x="0" y="135248"/>
                    <a:pt x="0" y="93683"/>
                  </a:cubicBezTo>
                  <a:lnTo>
                    <a:pt x="0" y="75259"/>
                  </a:lnTo>
                  <a:cubicBezTo>
                    <a:pt x="0" y="33695"/>
                    <a:pt x="33695" y="0"/>
                    <a:pt x="75259" y="0"/>
                  </a:cubicBezTo>
                  <a:close/>
                </a:path>
              </a:pathLst>
            </a:custGeom>
            <a:solidFill>
              <a:srgbClr val="D67D56"/>
            </a:solidFill>
            <a:ln w="12700">
              <a:solidFill>
                <a:srgbClr val="000000"/>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grpSp>
      <p:sp>
        <p:nvSpPr>
          <p:cNvPr id="11" name="Freeform 11">
            <a:extLst>
              <a:ext uri="{FF2B5EF4-FFF2-40B4-BE49-F238E27FC236}">
                <a16:creationId xmlns:a16="http://schemas.microsoft.com/office/drawing/2014/main" id="{FB8EE2A0-33E3-6260-6068-574AB30CB272}"/>
              </a:ext>
            </a:extLst>
          </p:cNvPr>
          <p:cNvSpPr/>
          <p:nvPr/>
        </p:nvSpPr>
        <p:spPr>
          <a:xfrm>
            <a:off x="2059208" y="1505885"/>
            <a:ext cx="920642" cy="866213"/>
          </a:xfrm>
          <a:custGeom>
            <a:avLst/>
            <a:gdLst/>
            <a:ahLst/>
            <a:cxnLst/>
            <a:rect l="l" t="t" r="r" b="b"/>
            <a:pathLst>
              <a:path w="1119706" h="1119706">
                <a:moveTo>
                  <a:pt x="0" y="0"/>
                </a:moveTo>
                <a:lnTo>
                  <a:pt x="1119706" y="0"/>
                </a:lnTo>
                <a:lnTo>
                  <a:pt x="1119706" y="1119706"/>
                </a:lnTo>
                <a:lnTo>
                  <a:pt x="0" y="11197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Tree>
    <p:extLst>
      <p:ext uri="{BB962C8B-B14F-4D97-AF65-F5344CB8AC3E}">
        <p14:creationId xmlns:p14="http://schemas.microsoft.com/office/powerpoint/2010/main" val="2535054882"/>
      </p:ext>
    </p:extLst>
  </p:cSld>
  <p:clrMapOvr>
    <a:masterClrMapping/>
  </p:clrMapOvr>
  <p:transition spd="slow">
    <p:pull dir="ld"/>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5C492CD2-0D32-5474-D7A7-1E4A24A59F31}"/>
            </a:ext>
          </a:extLst>
        </p:cNvPr>
        <p:cNvGrpSpPr/>
        <p:nvPr/>
      </p:nvGrpSpPr>
      <p:grpSpPr>
        <a:xfrm>
          <a:off x="0" y="0"/>
          <a:ext cx="0" cy="0"/>
          <a:chOff x="0" y="0"/>
          <a:chExt cx="0" cy="0"/>
        </a:xfrm>
      </p:grpSpPr>
      <p:pic>
        <p:nvPicPr>
          <p:cNvPr id="29" name="Picture 28" descr="Multiple files stack - Free interface icons">
            <a:extLst>
              <a:ext uri="{FF2B5EF4-FFF2-40B4-BE49-F238E27FC236}">
                <a16:creationId xmlns:a16="http://schemas.microsoft.com/office/drawing/2014/main" id="{BF535B4E-4BE4-27A8-DEC5-D2A6EB1E7F07}"/>
              </a:ext>
            </a:extLst>
          </p:cNvPr>
          <p:cNvPicPr>
            <a:picLocks noChangeAspect="1"/>
          </p:cNvPicPr>
          <p:nvPr/>
        </p:nvPicPr>
        <p:blipFill>
          <a:blip r:embed="rId3"/>
          <a:stretch>
            <a:fillRect/>
          </a:stretch>
        </p:blipFill>
        <p:spPr>
          <a:xfrm>
            <a:off x="2293062" y="990530"/>
            <a:ext cx="909660" cy="909660"/>
          </a:xfrm>
          <a:prstGeom prst="rect">
            <a:avLst/>
          </a:prstGeom>
        </p:spPr>
      </p:pic>
      <p:pic>
        <p:nvPicPr>
          <p:cNvPr id="31" name="Picture 30" descr="Multiple files stack - Free interface icons">
            <a:extLst>
              <a:ext uri="{FF2B5EF4-FFF2-40B4-BE49-F238E27FC236}">
                <a16:creationId xmlns:a16="http://schemas.microsoft.com/office/drawing/2014/main" id="{D63A0A28-5DBD-E1FF-87E8-6CD40E698085}"/>
              </a:ext>
            </a:extLst>
          </p:cNvPr>
          <p:cNvPicPr>
            <a:picLocks noChangeAspect="1"/>
          </p:cNvPicPr>
          <p:nvPr/>
        </p:nvPicPr>
        <p:blipFill>
          <a:blip r:embed="rId3"/>
          <a:stretch>
            <a:fillRect/>
          </a:stretch>
        </p:blipFill>
        <p:spPr>
          <a:xfrm>
            <a:off x="2296134" y="1766488"/>
            <a:ext cx="925287" cy="925287"/>
          </a:xfrm>
          <a:prstGeom prst="rect">
            <a:avLst/>
          </a:prstGeom>
        </p:spPr>
      </p:pic>
      <p:pic>
        <p:nvPicPr>
          <p:cNvPr id="32" name="Picture 31" descr="Multiple files stack - Free interface icons">
            <a:extLst>
              <a:ext uri="{FF2B5EF4-FFF2-40B4-BE49-F238E27FC236}">
                <a16:creationId xmlns:a16="http://schemas.microsoft.com/office/drawing/2014/main" id="{20F105C4-8963-7463-7F52-93F4BE596889}"/>
              </a:ext>
            </a:extLst>
          </p:cNvPr>
          <p:cNvPicPr>
            <a:picLocks noChangeAspect="1"/>
          </p:cNvPicPr>
          <p:nvPr/>
        </p:nvPicPr>
        <p:blipFill>
          <a:blip r:embed="rId3"/>
          <a:stretch>
            <a:fillRect/>
          </a:stretch>
        </p:blipFill>
        <p:spPr>
          <a:xfrm>
            <a:off x="3163919" y="1186473"/>
            <a:ext cx="909660" cy="909660"/>
          </a:xfrm>
          <a:prstGeom prst="rect">
            <a:avLst/>
          </a:prstGeom>
        </p:spPr>
      </p:pic>
      <p:pic>
        <p:nvPicPr>
          <p:cNvPr id="33" name="Picture 32" descr="Multiple files stack - Free interface icons">
            <a:extLst>
              <a:ext uri="{FF2B5EF4-FFF2-40B4-BE49-F238E27FC236}">
                <a16:creationId xmlns:a16="http://schemas.microsoft.com/office/drawing/2014/main" id="{0B3B530E-037A-154A-048A-E0B98A7B01D1}"/>
              </a:ext>
            </a:extLst>
          </p:cNvPr>
          <p:cNvPicPr>
            <a:picLocks noChangeAspect="1"/>
          </p:cNvPicPr>
          <p:nvPr/>
        </p:nvPicPr>
        <p:blipFill>
          <a:blip r:embed="rId3"/>
          <a:stretch>
            <a:fillRect/>
          </a:stretch>
        </p:blipFill>
        <p:spPr>
          <a:xfrm>
            <a:off x="3177877" y="1962431"/>
            <a:ext cx="925287" cy="925287"/>
          </a:xfrm>
          <a:prstGeom prst="rect">
            <a:avLst/>
          </a:prstGeom>
        </p:spPr>
      </p:pic>
      <p:sp>
        <p:nvSpPr>
          <p:cNvPr id="34" name="TextBox 33">
            <a:extLst>
              <a:ext uri="{FF2B5EF4-FFF2-40B4-BE49-F238E27FC236}">
                <a16:creationId xmlns:a16="http://schemas.microsoft.com/office/drawing/2014/main" id="{8E33843E-A41F-5F83-7FCE-B3E580CA15FE}"/>
              </a:ext>
            </a:extLst>
          </p:cNvPr>
          <p:cNvSpPr txBox="1"/>
          <p:nvPr/>
        </p:nvSpPr>
        <p:spPr>
          <a:xfrm>
            <a:off x="1771488" y="4151632"/>
            <a:ext cx="1714500" cy="1077218"/>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err="1">
                <a:ea typeface="Calibri"/>
                <a:cs typeface="Calibri"/>
              </a:rPr>
              <a:t>Thème</a:t>
            </a:r>
            <a:r>
              <a:rPr lang="en-US" sz="3200" b="1" dirty="0">
                <a:ea typeface="Calibri"/>
                <a:cs typeface="Calibri"/>
              </a:rPr>
              <a:t> 1</a:t>
            </a:r>
          </a:p>
          <a:p>
            <a:pPr algn="ctr"/>
            <a:r>
              <a:rPr lang="en-US" sz="3200" b="1" dirty="0" err="1">
                <a:ea typeface="Calibri"/>
                <a:cs typeface="Calibri"/>
              </a:rPr>
              <a:t>Thème</a:t>
            </a:r>
            <a:r>
              <a:rPr lang="en-US" sz="3200" b="1" dirty="0">
                <a:ea typeface="Calibri"/>
                <a:cs typeface="Calibri"/>
              </a:rPr>
              <a:t> 2</a:t>
            </a:r>
          </a:p>
        </p:txBody>
      </p:sp>
      <p:pic>
        <p:nvPicPr>
          <p:cNvPr id="35" name="Graphic 34" descr="Open folder with solid fill">
            <a:extLst>
              <a:ext uri="{FF2B5EF4-FFF2-40B4-BE49-F238E27FC236}">
                <a16:creationId xmlns:a16="http://schemas.microsoft.com/office/drawing/2014/main" id="{CD85BA0E-EE1C-C57B-F2AF-2D7B9BC83F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2455" y="1513489"/>
            <a:ext cx="914400" cy="914400"/>
          </a:xfrm>
          <a:prstGeom prst="rect">
            <a:avLst/>
          </a:prstGeom>
        </p:spPr>
      </p:pic>
      <p:sp>
        <p:nvSpPr>
          <p:cNvPr id="36" name="Equals 35">
            <a:extLst>
              <a:ext uri="{FF2B5EF4-FFF2-40B4-BE49-F238E27FC236}">
                <a16:creationId xmlns:a16="http://schemas.microsoft.com/office/drawing/2014/main" id="{AC0E2CDB-5D13-E5B2-C4E3-B0F7877AF5CD}"/>
              </a:ext>
            </a:extLst>
          </p:cNvPr>
          <p:cNvSpPr/>
          <p:nvPr/>
        </p:nvSpPr>
        <p:spPr>
          <a:xfrm>
            <a:off x="1386051" y="1671801"/>
            <a:ext cx="801413" cy="591206"/>
          </a:xfrm>
          <a:prstGeom prst="mathEqual">
            <a:avLst/>
          </a:prstGeom>
          <a:solidFill>
            <a:srgbClr val="D67D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row: Right 36">
            <a:extLst>
              <a:ext uri="{FF2B5EF4-FFF2-40B4-BE49-F238E27FC236}">
                <a16:creationId xmlns:a16="http://schemas.microsoft.com/office/drawing/2014/main" id="{5E54314B-FAC6-20AB-441F-0AEDF0642B82}"/>
              </a:ext>
            </a:extLst>
          </p:cNvPr>
          <p:cNvSpPr/>
          <p:nvPr/>
        </p:nvSpPr>
        <p:spPr>
          <a:xfrm>
            <a:off x="4880740" y="2975740"/>
            <a:ext cx="1891862" cy="919655"/>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2">
            <a:extLst>
              <a:ext uri="{FF2B5EF4-FFF2-40B4-BE49-F238E27FC236}">
                <a16:creationId xmlns:a16="http://schemas.microsoft.com/office/drawing/2014/main" id="{1F4DD048-5E8C-29F9-172C-6C011E93FD7C}"/>
              </a:ext>
            </a:extLst>
          </p:cNvPr>
          <p:cNvSpPr/>
          <p:nvPr/>
        </p:nvSpPr>
        <p:spPr>
          <a:xfrm rot="10800000">
            <a:off x="-1740313" y="-10509"/>
            <a:ext cx="2000444" cy="6865882"/>
          </a:xfrm>
          <a:custGeom>
            <a:avLst/>
            <a:gdLst/>
            <a:ahLst/>
            <a:cxnLst/>
            <a:rect l="l" t="t" r="r" b="b"/>
            <a:pathLst>
              <a:path w="6074941" h="8229600">
                <a:moveTo>
                  <a:pt x="0" y="0"/>
                </a:moveTo>
                <a:lnTo>
                  <a:pt x="6074941" y="0"/>
                </a:lnTo>
                <a:lnTo>
                  <a:pt x="6074941" y="8229600"/>
                </a:lnTo>
                <a:lnTo>
                  <a:pt x="0" y="82296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pic>
        <p:nvPicPr>
          <p:cNvPr id="44" name="Graphic 43" descr="Open folder with solid fill">
            <a:extLst>
              <a:ext uri="{FF2B5EF4-FFF2-40B4-BE49-F238E27FC236}">
                <a16:creationId xmlns:a16="http://schemas.microsoft.com/office/drawing/2014/main" id="{922BB9C7-6402-5161-B57C-6033B248E0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77351" y="4627178"/>
            <a:ext cx="914400" cy="914400"/>
          </a:xfrm>
          <a:prstGeom prst="rect">
            <a:avLst/>
          </a:prstGeom>
        </p:spPr>
      </p:pic>
      <p:pic>
        <p:nvPicPr>
          <p:cNvPr id="45" name="Graphic 44" descr="Open folder with solid fill">
            <a:extLst>
              <a:ext uri="{FF2B5EF4-FFF2-40B4-BE49-F238E27FC236}">
                <a16:creationId xmlns:a16="http://schemas.microsoft.com/office/drawing/2014/main" id="{062F1A97-F200-CA83-4333-F1660A0A5B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77351" y="1342695"/>
            <a:ext cx="914400" cy="914400"/>
          </a:xfrm>
          <a:prstGeom prst="rect">
            <a:avLst/>
          </a:prstGeom>
        </p:spPr>
      </p:pic>
      <p:pic>
        <p:nvPicPr>
          <p:cNvPr id="47" name="Graphic 46" descr="User with solid fill">
            <a:extLst>
              <a:ext uri="{FF2B5EF4-FFF2-40B4-BE49-F238E27FC236}">
                <a16:creationId xmlns:a16="http://schemas.microsoft.com/office/drawing/2014/main" id="{95E4D3DD-D63B-D93A-2660-482846686F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4628" y="4233041"/>
            <a:ext cx="914400" cy="914400"/>
          </a:xfrm>
          <a:prstGeom prst="rect">
            <a:avLst/>
          </a:prstGeom>
        </p:spPr>
      </p:pic>
      <p:sp>
        <p:nvSpPr>
          <p:cNvPr id="48" name="Equals 47">
            <a:extLst>
              <a:ext uri="{FF2B5EF4-FFF2-40B4-BE49-F238E27FC236}">
                <a16:creationId xmlns:a16="http://schemas.microsoft.com/office/drawing/2014/main" id="{993A32CC-B22D-C8D0-A5D4-EB268983A300}"/>
              </a:ext>
            </a:extLst>
          </p:cNvPr>
          <p:cNvSpPr/>
          <p:nvPr/>
        </p:nvSpPr>
        <p:spPr>
          <a:xfrm>
            <a:off x="9071740" y="1619249"/>
            <a:ext cx="801413" cy="591206"/>
          </a:xfrm>
          <a:prstGeom prst="mathEqual">
            <a:avLst/>
          </a:prstGeom>
          <a:solidFill>
            <a:srgbClr val="D67D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0" name="Graphic 49" descr="Open folder with solid fill">
            <a:extLst>
              <a:ext uri="{FF2B5EF4-FFF2-40B4-BE49-F238E27FC236}">
                <a16:creationId xmlns:a16="http://schemas.microsoft.com/office/drawing/2014/main" id="{03BA5EF8-68DE-FC58-1D2F-697ECE627E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77351" y="2984936"/>
            <a:ext cx="914400" cy="914400"/>
          </a:xfrm>
          <a:prstGeom prst="rect">
            <a:avLst/>
          </a:prstGeom>
        </p:spPr>
      </p:pic>
      <p:sp>
        <p:nvSpPr>
          <p:cNvPr id="51" name="Equals 50">
            <a:extLst>
              <a:ext uri="{FF2B5EF4-FFF2-40B4-BE49-F238E27FC236}">
                <a16:creationId xmlns:a16="http://schemas.microsoft.com/office/drawing/2014/main" id="{1585BA23-23B6-C699-BF73-3C2C254C0343}"/>
              </a:ext>
            </a:extLst>
          </p:cNvPr>
          <p:cNvSpPr/>
          <p:nvPr/>
        </p:nvSpPr>
        <p:spPr>
          <a:xfrm>
            <a:off x="9071740" y="3235214"/>
            <a:ext cx="801413" cy="591206"/>
          </a:xfrm>
          <a:prstGeom prst="mathEqual">
            <a:avLst/>
          </a:prstGeom>
          <a:solidFill>
            <a:srgbClr val="D67D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Equals 51">
            <a:extLst>
              <a:ext uri="{FF2B5EF4-FFF2-40B4-BE49-F238E27FC236}">
                <a16:creationId xmlns:a16="http://schemas.microsoft.com/office/drawing/2014/main" id="{35D9AB53-96BD-5545-658D-76F8C338493F}"/>
              </a:ext>
            </a:extLst>
          </p:cNvPr>
          <p:cNvSpPr/>
          <p:nvPr/>
        </p:nvSpPr>
        <p:spPr>
          <a:xfrm>
            <a:off x="9071740" y="4851179"/>
            <a:ext cx="801413" cy="591206"/>
          </a:xfrm>
          <a:prstGeom prst="mathEqual">
            <a:avLst/>
          </a:prstGeom>
          <a:solidFill>
            <a:srgbClr val="D67D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DE2705E0-1258-D6E2-6431-63C1A26F90F9}"/>
              </a:ext>
            </a:extLst>
          </p:cNvPr>
          <p:cNvSpPr txBox="1"/>
          <p:nvPr/>
        </p:nvSpPr>
        <p:spPr>
          <a:xfrm>
            <a:off x="7383517" y="2102068"/>
            <a:ext cx="11988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err="1">
                <a:ea typeface="Calibri"/>
                <a:cs typeface="Calibri"/>
              </a:rPr>
              <a:t>Thème</a:t>
            </a:r>
            <a:r>
              <a:rPr lang="en-US" b="1">
                <a:ea typeface="Calibri"/>
                <a:cs typeface="Calibri"/>
              </a:rPr>
              <a:t> 1</a:t>
            </a:r>
            <a:endParaRPr lang="en-US" b="1"/>
          </a:p>
        </p:txBody>
      </p:sp>
      <p:sp>
        <p:nvSpPr>
          <p:cNvPr id="54" name="TextBox 53">
            <a:extLst>
              <a:ext uri="{FF2B5EF4-FFF2-40B4-BE49-F238E27FC236}">
                <a16:creationId xmlns:a16="http://schemas.microsoft.com/office/drawing/2014/main" id="{EF827757-B1FD-11D8-33D7-776546909AFD}"/>
              </a:ext>
            </a:extLst>
          </p:cNvPr>
          <p:cNvSpPr txBox="1"/>
          <p:nvPr/>
        </p:nvSpPr>
        <p:spPr>
          <a:xfrm>
            <a:off x="7383517" y="3718033"/>
            <a:ext cx="11988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err="1">
                <a:ea typeface="Calibri"/>
                <a:cs typeface="Calibri"/>
              </a:rPr>
              <a:t>Thème</a:t>
            </a:r>
            <a:r>
              <a:rPr lang="en-US" b="1">
                <a:ea typeface="Calibri"/>
                <a:cs typeface="Calibri"/>
              </a:rPr>
              <a:t> 2</a:t>
            </a:r>
            <a:endParaRPr lang="en-US" b="1"/>
          </a:p>
        </p:txBody>
      </p:sp>
      <p:sp>
        <p:nvSpPr>
          <p:cNvPr id="55" name="TextBox 54">
            <a:extLst>
              <a:ext uri="{FF2B5EF4-FFF2-40B4-BE49-F238E27FC236}">
                <a16:creationId xmlns:a16="http://schemas.microsoft.com/office/drawing/2014/main" id="{37BE7CF2-121B-7D1A-41D9-D0463F5D4D1C}"/>
              </a:ext>
            </a:extLst>
          </p:cNvPr>
          <p:cNvSpPr txBox="1"/>
          <p:nvPr/>
        </p:nvSpPr>
        <p:spPr>
          <a:xfrm>
            <a:off x="7383516" y="5360274"/>
            <a:ext cx="11988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err="1">
                <a:ea typeface="Calibri"/>
                <a:cs typeface="Calibri"/>
              </a:rPr>
              <a:t>autres</a:t>
            </a:r>
            <a:endParaRPr lang="en-US" b="1" dirty="0"/>
          </a:p>
        </p:txBody>
      </p:sp>
      <p:pic>
        <p:nvPicPr>
          <p:cNvPr id="56" name="Picture 55" descr="Multiple files stack - Free interface icons">
            <a:extLst>
              <a:ext uri="{FF2B5EF4-FFF2-40B4-BE49-F238E27FC236}">
                <a16:creationId xmlns:a16="http://schemas.microsoft.com/office/drawing/2014/main" id="{98314CC9-AE48-C56E-5CAD-2418A8138489}"/>
              </a:ext>
            </a:extLst>
          </p:cNvPr>
          <p:cNvPicPr>
            <a:picLocks noChangeAspect="1"/>
          </p:cNvPicPr>
          <p:nvPr/>
        </p:nvPicPr>
        <p:blipFill>
          <a:blip r:embed="rId3"/>
          <a:stretch>
            <a:fillRect/>
          </a:stretch>
        </p:blipFill>
        <p:spPr>
          <a:xfrm>
            <a:off x="9978751" y="1043081"/>
            <a:ext cx="712592" cy="712592"/>
          </a:xfrm>
          <a:prstGeom prst="rect">
            <a:avLst/>
          </a:prstGeom>
        </p:spPr>
      </p:pic>
      <p:pic>
        <p:nvPicPr>
          <p:cNvPr id="57" name="Picture 56" descr="Multiple files stack - Free interface icons">
            <a:extLst>
              <a:ext uri="{FF2B5EF4-FFF2-40B4-BE49-F238E27FC236}">
                <a16:creationId xmlns:a16="http://schemas.microsoft.com/office/drawing/2014/main" id="{BC9E411B-8D8B-4D4B-D56D-B4447700FC28}"/>
              </a:ext>
            </a:extLst>
          </p:cNvPr>
          <p:cNvPicPr>
            <a:picLocks noChangeAspect="1"/>
          </p:cNvPicPr>
          <p:nvPr/>
        </p:nvPicPr>
        <p:blipFill>
          <a:blip r:embed="rId3"/>
          <a:stretch>
            <a:fillRect/>
          </a:stretch>
        </p:blipFill>
        <p:spPr>
          <a:xfrm>
            <a:off x="9981823" y="1687660"/>
            <a:ext cx="728219" cy="728219"/>
          </a:xfrm>
          <a:prstGeom prst="rect">
            <a:avLst/>
          </a:prstGeom>
        </p:spPr>
      </p:pic>
      <p:pic>
        <p:nvPicPr>
          <p:cNvPr id="58" name="Picture 57" descr="Multiple files stack - Free interface icons">
            <a:extLst>
              <a:ext uri="{FF2B5EF4-FFF2-40B4-BE49-F238E27FC236}">
                <a16:creationId xmlns:a16="http://schemas.microsoft.com/office/drawing/2014/main" id="{1D5457BB-9C82-8119-50D9-1D9748B7CC7F}"/>
              </a:ext>
            </a:extLst>
          </p:cNvPr>
          <p:cNvPicPr>
            <a:picLocks noChangeAspect="1"/>
          </p:cNvPicPr>
          <p:nvPr/>
        </p:nvPicPr>
        <p:blipFill>
          <a:blip r:embed="rId3"/>
          <a:stretch>
            <a:fillRect/>
          </a:stretch>
        </p:blipFill>
        <p:spPr>
          <a:xfrm>
            <a:off x="10691953" y="1225886"/>
            <a:ext cx="712592" cy="712592"/>
          </a:xfrm>
          <a:prstGeom prst="rect">
            <a:avLst/>
          </a:prstGeom>
        </p:spPr>
      </p:pic>
      <p:pic>
        <p:nvPicPr>
          <p:cNvPr id="59" name="Picture 58" descr="Multiple files stack - Free interface icons">
            <a:extLst>
              <a:ext uri="{FF2B5EF4-FFF2-40B4-BE49-F238E27FC236}">
                <a16:creationId xmlns:a16="http://schemas.microsoft.com/office/drawing/2014/main" id="{5DCF7672-71A9-96C8-68A3-93A7F49B0E41}"/>
              </a:ext>
            </a:extLst>
          </p:cNvPr>
          <p:cNvPicPr>
            <a:picLocks noChangeAspect="1"/>
          </p:cNvPicPr>
          <p:nvPr/>
        </p:nvPicPr>
        <p:blipFill>
          <a:blip r:embed="rId3"/>
          <a:stretch>
            <a:fillRect/>
          </a:stretch>
        </p:blipFill>
        <p:spPr>
          <a:xfrm>
            <a:off x="10705911" y="1844189"/>
            <a:ext cx="728219" cy="728219"/>
          </a:xfrm>
          <a:prstGeom prst="rect">
            <a:avLst/>
          </a:prstGeom>
        </p:spPr>
      </p:pic>
      <p:pic>
        <p:nvPicPr>
          <p:cNvPr id="60" name="Picture 59" descr="Multiple files stack - Free interface icons">
            <a:extLst>
              <a:ext uri="{FF2B5EF4-FFF2-40B4-BE49-F238E27FC236}">
                <a16:creationId xmlns:a16="http://schemas.microsoft.com/office/drawing/2014/main" id="{0F983E44-DAE8-693D-BC02-D1E7D1FCA164}"/>
              </a:ext>
            </a:extLst>
          </p:cNvPr>
          <p:cNvPicPr>
            <a:picLocks noChangeAspect="1"/>
          </p:cNvPicPr>
          <p:nvPr/>
        </p:nvPicPr>
        <p:blipFill>
          <a:blip r:embed="rId3"/>
          <a:stretch>
            <a:fillRect/>
          </a:stretch>
        </p:blipFill>
        <p:spPr>
          <a:xfrm>
            <a:off x="10005027" y="2790426"/>
            <a:ext cx="712592" cy="712592"/>
          </a:xfrm>
          <a:prstGeom prst="rect">
            <a:avLst/>
          </a:prstGeom>
        </p:spPr>
      </p:pic>
      <p:pic>
        <p:nvPicPr>
          <p:cNvPr id="61" name="Picture 60" descr="Multiple files stack - Free interface icons">
            <a:extLst>
              <a:ext uri="{FF2B5EF4-FFF2-40B4-BE49-F238E27FC236}">
                <a16:creationId xmlns:a16="http://schemas.microsoft.com/office/drawing/2014/main" id="{5E58BCB8-FE25-326C-6E2B-616A61D7EB49}"/>
              </a:ext>
            </a:extLst>
          </p:cNvPr>
          <p:cNvPicPr>
            <a:picLocks noChangeAspect="1"/>
          </p:cNvPicPr>
          <p:nvPr/>
        </p:nvPicPr>
        <p:blipFill>
          <a:blip r:embed="rId3"/>
          <a:stretch>
            <a:fillRect/>
          </a:stretch>
        </p:blipFill>
        <p:spPr>
          <a:xfrm>
            <a:off x="10008099" y="3435005"/>
            <a:ext cx="728219" cy="728219"/>
          </a:xfrm>
          <a:prstGeom prst="rect">
            <a:avLst/>
          </a:prstGeom>
        </p:spPr>
      </p:pic>
      <p:pic>
        <p:nvPicPr>
          <p:cNvPr id="62" name="Picture 61" descr="Multiple files stack - Free interface icons">
            <a:extLst>
              <a:ext uri="{FF2B5EF4-FFF2-40B4-BE49-F238E27FC236}">
                <a16:creationId xmlns:a16="http://schemas.microsoft.com/office/drawing/2014/main" id="{7ED34475-6414-3B2D-2F9E-3FD45C59AC45}"/>
              </a:ext>
            </a:extLst>
          </p:cNvPr>
          <p:cNvPicPr>
            <a:picLocks noChangeAspect="1"/>
          </p:cNvPicPr>
          <p:nvPr/>
        </p:nvPicPr>
        <p:blipFill>
          <a:blip r:embed="rId3"/>
          <a:stretch>
            <a:fillRect/>
          </a:stretch>
        </p:blipFill>
        <p:spPr>
          <a:xfrm>
            <a:off x="10718229" y="2973231"/>
            <a:ext cx="712592" cy="712592"/>
          </a:xfrm>
          <a:prstGeom prst="rect">
            <a:avLst/>
          </a:prstGeom>
        </p:spPr>
      </p:pic>
      <p:pic>
        <p:nvPicPr>
          <p:cNvPr id="63" name="Picture 62" descr="Multiple files stack - Free interface icons">
            <a:extLst>
              <a:ext uri="{FF2B5EF4-FFF2-40B4-BE49-F238E27FC236}">
                <a16:creationId xmlns:a16="http://schemas.microsoft.com/office/drawing/2014/main" id="{5F14B30A-2475-F9BD-152C-16EA6CCA395E}"/>
              </a:ext>
            </a:extLst>
          </p:cNvPr>
          <p:cNvPicPr>
            <a:picLocks noChangeAspect="1"/>
          </p:cNvPicPr>
          <p:nvPr/>
        </p:nvPicPr>
        <p:blipFill>
          <a:blip r:embed="rId3"/>
          <a:stretch>
            <a:fillRect/>
          </a:stretch>
        </p:blipFill>
        <p:spPr>
          <a:xfrm>
            <a:off x="10732187" y="3591534"/>
            <a:ext cx="728219" cy="728219"/>
          </a:xfrm>
          <a:prstGeom prst="rect">
            <a:avLst/>
          </a:prstGeom>
        </p:spPr>
      </p:pic>
      <p:pic>
        <p:nvPicPr>
          <p:cNvPr id="64" name="Picture 63" descr="Multiple files stack - Free interface icons">
            <a:extLst>
              <a:ext uri="{FF2B5EF4-FFF2-40B4-BE49-F238E27FC236}">
                <a16:creationId xmlns:a16="http://schemas.microsoft.com/office/drawing/2014/main" id="{EBBE0332-29A9-0BCD-B4D0-DA369AB01BA4}"/>
              </a:ext>
            </a:extLst>
          </p:cNvPr>
          <p:cNvPicPr>
            <a:picLocks noChangeAspect="1"/>
          </p:cNvPicPr>
          <p:nvPr/>
        </p:nvPicPr>
        <p:blipFill>
          <a:blip r:embed="rId3"/>
          <a:stretch>
            <a:fillRect/>
          </a:stretch>
        </p:blipFill>
        <p:spPr>
          <a:xfrm>
            <a:off x="9965613" y="4485218"/>
            <a:ext cx="712592" cy="712592"/>
          </a:xfrm>
          <a:prstGeom prst="rect">
            <a:avLst/>
          </a:prstGeom>
        </p:spPr>
      </p:pic>
      <p:pic>
        <p:nvPicPr>
          <p:cNvPr id="65" name="Picture 64" descr="Multiple files stack - Free interface icons">
            <a:extLst>
              <a:ext uri="{FF2B5EF4-FFF2-40B4-BE49-F238E27FC236}">
                <a16:creationId xmlns:a16="http://schemas.microsoft.com/office/drawing/2014/main" id="{A3B0800E-A1C6-71CC-1A15-D66779EF1B47}"/>
              </a:ext>
            </a:extLst>
          </p:cNvPr>
          <p:cNvPicPr>
            <a:picLocks noChangeAspect="1"/>
          </p:cNvPicPr>
          <p:nvPr/>
        </p:nvPicPr>
        <p:blipFill>
          <a:blip r:embed="rId3"/>
          <a:stretch>
            <a:fillRect/>
          </a:stretch>
        </p:blipFill>
        <p:spPr>
          <a:xfrm>
            <a:off x="9968685" y="5129797"/>
            <a:ext cx="728219" cy="728219"/>
          </a:xfrm>
          <a:prstGeom prst="rect">
            <a:avLst/>
          </a:prstGeom>
        </p:spPr>
      </p:pic>
      <p:pic>
        <p:nvPicPr>
          <p:cNvPr id="66" name="Picture 65" descr="Multiple files stack - Free interface icons">
            <a:extLst>
              <a:ext uri="{FF2B5EF4-FFF2-40B4-BE49-F238E27FC236}">
                <a16:creationId xmlns:a16="http://schemas.microsoft.com/office/drawing/2014/main" id="{245766C1-004C-A682-91F2-A95BF564536A}"/>
              </a:ext>
            </a:extLst>
          </p:cNvPr>
          <p:cNvPicPr>
            <a:picLocks noChangeAspect="1"/>
          </p:cNvPicPr>
          <p:nvPr/>
        </p:nvPicPr>
        <p:blipFill>
          <a:blip r:embed="rId3"/>
          <a:stretch>
            <a:fillRect/>
          </a:stretch>
        </p:blipFill>
        <p:spPr>
          <a:xfrm>
            <a:off x="10678815" y="4668023"/>
            <a:ext cx="712592" cy="712592"/>
          </a:xfrm>
          <a:prstGeom prst="rect">
            <a:avLst/>
          </a:prstGeom>
        </p:spPr>
      </p:pic>
      <p:pic>
        <p:nvPicPr>
          <p:cNvPr id="67" name="Picture 66" descr="Multiple files stack - Free interface icons">
            <a:extLst>
              <a:ext uri="{FF2B5EF4-FFF2-40B4-BE49-F238E27FC236}">
                <a16:creationId xmlns:a16="http://schemas.microsoft.com/office/drawing/2014/main" id="{C3C5356E-DC86-E8D7-54C3-0F828730AE58}"/>
              </a:ext>
            </a:extLst>
          </p:cNvPr>
          <p:cNvPicPr>
            <a:picLocks noChangeAspect="1"/>
          </p:cNvPicPr>
          <p:nvPr/>
        </p:nvPicPr>
        <p:blipFill>
          <a:blip r:embed="rId3"/>
          <a:stretch>
            <a:fillRect/>
          </a:stretch>
        </p:blipFill>
        <p:spPr>
          <a:xfrm>
            <a:off x="10692773" y="5286326"/>
            <a:ext cx="728219" cy="728219"/>
          </a:xfrm>
          <a:prstGeom prst="rect">
            <a:avLst/>
          </a:prstGeom>
        </p:spPr>
      </p:pic>
    </p:spTree>
    <p:extLst>
      <p:ext uri="{BB962C8B-B14F-4D97-AF65-F5344CB8AC3E}">
        <p14:creationId xmlns:p14="http://schemas.microsoft.com/office/powerpoint/2010/main" val="428643756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C8916821-391B-2C62-653F-355AE6A44633}"/>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EB659B3A-DF3B-F66E-A129-79B8FD3BFFF5}"/>
              </a:ext>
            </a:extLst>
          </p:cNvPr>
          <p:cNvSpPr txBox="1"/>
          <p:nvPr/>
        </p:nvSpPr>
        <p:spPr>
          <a:xfrm>
            <a:off x="1551561" y="545663"/>
            <a:ext cx="9088878" cy="73231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b="1">
                <a:solidFill>
                  <a:srgbClr val="2F464D"/>
                </a:solidFill>
                <a:latin typeface="Poppins Heavy"/>
                <a:ea typeface="+mn-lt"/>
                <a:cs typeface="+mn-lt"/>
              </a:rPr>
              <a:t>Étape 1 : Obtention des </a:t>
            </a:r>
            <a:r>
              <a:rPr lang="en-US" sz="4300" b="1" err="1">
                <a:solidFill>
                  <a:srgbClr val="2F464D"/>
                </a:solidFill>
                <a:latin typeface="Poppins Heavy"/>
                <a:ea typeface="+mn-lt"/>
                <a:cs typeface="+mn-lt"/>
              </a:rPr>
              <a:t>thèmes</a:t>
            </a:r>
            <a:endParaRPr lang="en-US" b="1"/>
          </a:p>
        </p:txBody>
      </p:sp>
      <p:sp>
        <p:nvSpPr>
          <p:cNvPr id="24" name="Freeform 24">
            <a:extLst>
              <a:ext uri="{FF2B5EF4-FFF2-40B4-BE49-F238E27FC236}">
                <a16:creationId xmlns:a16="http://schemas.microsoft.com/office/drawing/2014/main" id="{4FA357DA-BD3C-E969-AEB1-C8826D398DC3}"/>
              </a:ext>
            </a:extLst>
          </p:cNvPr>
          <p:cNvSpPr/>
          <p:nvPr/>
        </p:nvSpPr>
        <p:spPr>
          <a:xfrm>
            <a:off x="10772849" y="1"/>
            <a:ext cx="1419151" cy="1917771"/>
          </a:xfrm>
          <a:custGeom>
            <a:avLst/>
            <a:gdLst/>
            <a:ahLst/>
            <a:cxnLst/>
            <a:rect l="l" t="t" r="r" b="b"/>
            <a:pathLst>
              <a:path w="2128727" h="2876657">
                <a:moveTo>
                  <a:pt x="0" y="0"/>
                </a:moveTo>
                <a:lnTo>
                  <a:pt x="2128727" y="0"/>
                </a:lnTo>
                <a:lnTo>
                  <a:pt x="2128727" y="2876657"/>
                </a:lnTo>
                <a:lnTo>
                  <a:pt x="0" y="28766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5" name="Freeform 25">
            <a:extLst>
              <a:ext uri="{FF2B5EF4-FFF2-40B4-BE49-F238E27FC236}">
                <a16:creationId xmlns:a16="http://schemas.microsoft.com/office/drawing/2014/main" id="{4F89CE36-6849-CA4C-7577-B0AA0B75F513}"/>
              </a:ext>
            </a:extLst>
          </p:cNvPr>
          <p:cNvSpPr/>
          <p:nvPr/>
        </p:nvSpPr>
        <p:spPr>
          <a:xfrm flipH="1">
            <a:off x="-23775" y="1"/>
            <a:ext cx="1419151" cy="1917771"/>
          </a:xfrm>
          <a:custGeom>
            <a:avLst/>
            <a:gdLst/>
            <a:ahLst/>
            <a:cxnLst/>
            <a:rect l="l" t="t" r="r" b="b"/>
            <a:pathLst>
              <a:path w="2128727" h="2876657">
                <a:moveTo>
                  <a:pt x="2128726" y="0"/>
                </a:moveTo>
                <a:lnTo>
                  <a:pt x="0" y="0"/>
                </a:lnTo>
                <a:lnTo>
                  <a:pt x="0" y="2876657"/>
                </a:lnTo>
                <a:lnTo>
                  <a:pt x="2128726" y="2876657"/>
                </a:lnTo>
                <a:lnTo>
                  <a:pt x="212872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6" name="TextBox 25">
            <a:extLst>
              <a:ext uri="{FF2B5EF4-FFF2-40B4-BE49-F238E27FC236}">
                <a16:creationId xmlns:a16="http://schemas.microsoft.com/office/drawing/2014/main" id="{6DB47A14-2B9C-5B0C-EF65-7F51BEED095B}"/>
              </a:ext>
            </a:extLst>
          </p:cNvPr>
          <p:cNvSpPr txBox="1"/>
          <p:nvPr/>
        </p:nvSpPr>
        <p:spPr>
          <a:xfrm>
            <a:off x="2351689" y="2325413"/>
            <a:ext cx="764956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i="1" dirty="0">
                <a:solidFill>
                  <a:srgbClr val="000000"/>
                </a:solidFill>
                <a:ea typeface="+mn-lt"/>
                <a:cs typeface="+mn-lt"/>
              </a:rPr>
              <a:t>Interface </a:t>
            </a:r>
            <a:r>
              <a:rPr lang="en-US" sz="2800" b="1" i="1" dirty="0" err="1">
                <a:solidFill>
                  <a:srgbClr val="000000"/>
                </a:solidFill>
                <a:ea typeface="+mn-lt"/>
                <a:cs typeface="+mn-lt"/>
              </a:rPr>
              <a:t>utilisateur</a:t>
            </a:r>
            <a:r>
              <a:rPr lang="en-US" sz="2800" b="1" i="1" dirty="0">
                <a:solidFill>
                  <a:srgbClr val="000000"/>
                </a:solidFill>
                <a:ea typeface="+mn-lt"/>
                <a:cs typeface="+mn-lt"/>
              </a:rPr>
              <a:t> : </a:t>
            </a:r>
            <a:endParaRPr lang="en-US" sz="2800" dirty="0"/>
          </a:p>
          <a:p>
            <a:pPr algn="ctr"/>
            <a:r>
              <a:rPr lang="en-US" sz="2800" dirty="0">
                <a:solidFill>
                  <a:srgbClr val="000000"/>
                </a:solidFill>
                <a:ea typeface="+mn-lt"/>
                <a:cs typeface="+mn-lt"/>
              </a:rPr>
              <a:t>Un champ de </a:t>
            </a:r>
            <a:r>
              <a:rPr lang="en-US" sz="2800" dirty="0" err="1">
                <a:solidFill>
                  <a:srgbClr val="000000"/>
                </a:solidFill>
                <a:ea typeface="+mn-lt"/>
                <a:cs typeface="+mn-lt"/>
              </a:rPr>
              <a:t>texte</a:t>
            </a:r>
            <a:r>
              <a:rPr lang="en-US" sz="2800" dirty="0">
                <a:solidFill>
                  <a:srgbClr val="000000"/>
                </a:solidFill>
                <a:ea typeface="+mn-lt"/>
                <a:cs typeface="+mn-lt"/>
              </a:rPr>
              <a:t> </a:t>
            </a:r>
            <a:r>
              <a:rPr lang="en-US" sz="2800" dirty="0" err="1">
                <a:solidFill>
                  <a:srgbClr val="000000"/>
                </a:solidFill>
                <a:ea typeface="+mn-lt"/>
                <a:cs typeface="+mn-lt"/>
              </a:rPr>
              <a:t>est</a:t>
            </a:r>
            <a:r>
              <a:rPr lang="en-US" sz="2800" dirty="0">
                <a:solidFill>
                  <a:srgbClr val="000000"/>
                </a:solidFill>
                <a:ea typeface="+mn-lt"/>
                <a:cs typeface="+mn-lt"/>
              </a:rPr>
              <a:t> </a:t>
            </a:r>
            <a:r>
              <a:rPr lang="en-US" sz="2800" dirty="0" err="1">
                <a:solidFill>
                  <a:srgbClr val="000000"/>
                </a:solidFill>
                <a:ea typeface="+mn-lt"/>
                <a:cs typeface="+mn-lt"/>
              </a:rPr>
              <a:t>fourni</a:t>
            </a:r>
            <a:r>
              <a:rPr lang="en-US" sz="2800" dirty="0">
                <a:solidFill>
                  <a:srgbClr val="000000"/>
                </a:solidFill>
                <a:ea typeface="+mn-lt"/>
                <a:cs typeface="+mn-lt"/>
              </a:rPr>
              <a:t> à </a:t>
            </a:r>
            <a:r>
              <a:rPr lang="en-US" sz="2800" dirty="0" err="1">
                <a:solidFill>
                  <a:srgbClr val="000000"/>
                </a:solidFill>
                <a:ea typeface="+mn-lt"/>
                <a:cs typeface="+mn-lt"/>
              </a:rPr>
              <a:t>l'utilisateur</a:t>
            </a:r>
            <a:r>
              <a:rPr lang="en-US" sz="2800" dirty="0">
                <a:solidFill>
                  <a:srgbClr val="000000"/>
                </a:solidFill>
                <a:ea typeface="+mn-lt"/>
                <a:cs typeface="+mn-lt"/>
              </a:rPr>
              <a:t> pour </a:t>
            </a:r>
            <a:r>
              <a:rPr lang="en-US" sz="2800" dirty="0" err="1">
                <a:solidFill>
                  <a:srgbClr val="000000"/>
                </a:solidFill>
                <a:ea typeface="+mn-lt"/>
                <a:cs typeface="+mn-lt"/>
              </a:rPr>
              <a:t>qu'il</a:t>
            </a:r>
            <a:r>
              <a:rPr lang="en-US" sz="2800" dirty="0">
                <a:solidFill>
                  <a:srgbClr val="000000"/>
                </a:solidFill>
                <a:ea typeface="+mn-lt"/>
                <a:cs typeface="+mn-lt"/>
              </a:rPr>
              <a:t> entre les </a:t>
            </a:r>
            <a:r>
              <a:rPr lang="en-US" sz="2800" dirty="0" err="1">
                <a:solidFill>
                  <a:srgbClr val="000000"/>
                </a:solidFill>
                <a:ea typeface="+mn-lt"/>
                <a:cs typeface="+mn-lt"/>
              </a:rPr>
              <a:t>thèmes</a:t>
            </a:r>
            <a:r>
              <a:rPr lang="en-US" sz="2800" dirty="0">
                <a:solidFill>
                  <a:srgbClr val="000000"/>
                </a:solidFill>
                <a:ea typeface="+mn-lt"/>
                <a:cs typeface="+mn-lt"/>
              </a:rPr>
              <a:t> </a:t>
            </a:r>
            <a:r>
              <a:rPr lang="en-US" sz="2800" dirty="0" err="1">
                <a:solidFill>
                  <a:srgbClr val="000000"/>
                </a:solidFill>
                <a:ea typeface="+mn-lt"/>
                <a:cs typeface="+mn-lt"/>
              </a:rPr>
              <a:t>désirés</a:t>
            </a:r>
            <a:r>
              <a:rPr lang="en-US" sz="2800" dirty="0">
                <a:solidFill>
                  <a:srgbClr val="000000"/>
                </a:solidFill>
                <a:ea typeface="+mn-lt"/>
                <a:cs typeface="+mn-lt"/>
              </a:rPr>
              <a:t>, </a:t>
            </a:r>
            <a:r>
              <a:rPr lang="en-US" sz="2800" dirty="0" err="1">
                <a:solidFill>
                  <a:srgbClr val="000000"/>
                </a:solidFill>
                <a:ea typeface="+mn-lt"/>
                <a:cs typeface="+mn-lt"/>
              </a:rPr>
              <a:t>séparés</a:t>
            </a:r>
            <a:r>
              <a:rPr lang="en-US" sz="2800" dirty="0">
                <a:solidFill>
                  <a:srgbClr val="000000"/>
                </a:solidFill>
                <a:ea typeface="+mn-lt"/>
                <a:cs typeface="+mn-lt"/>
              </a:rPr>
              <a:t> par des virgules.</a:t>
            </a:r>
            <a:endParaRPr lang="en-US" sz="2800" dirty="0">
              <a:ea typeface="Calibri"/>
              <a:cs typeface="Calibri"/>
            </a:endParaRPr>
          </a:p>
        </p:txBody>
      </p:sp>
      <p:pic>
        <p:nvPicPr>
          <p:cNvPr id="30" name="Picture 29">
            <a:extLst>
              <a:ext uri="{FF2B5EF4-FFF2-40B4-BE49-F238E27FC236}">
                <a16:creationId xmlns:a16="http://schemas.microsoft.com/office/drawing/2014/main" id="{44C08460-9857-6EAC-82CC-01AB12FE91D4}"/>
              </a:ext>
            </a:extLst>
          </p:cNvPr>
          <p:cNvPicPr>
            <a:picLocks noChangeAspect="1"/>
          </p:cNvPicPr>
          <p:nvPr/>
        </p:nvPicPr>
        <p:blipFill>
          <a:blip r:embed="rId5"/>
          <a:stretch>
            <a:fillRect/>
          </a:stretch>
        </p:blipFill>
        <p:spPr>
          <a:xfrm>
            <a:off x="2199289" y="4547532"/>
            <a:ext cx="7951075" cy="942317"/>
          </a:xfrm>
          <a:prstGeom prst="rect">
            <a:avLst/>
          </a:prstGeom>
        </p:spPr>
      </p:pic>
    </p:spTree>
    <p:extLst>
      <p:ext uri="{BB962C8B-B14F-4D97-AF65-F5344CB8AC3E}">
        <p14:creationId xmlns:p14="http://schemas.microsoft.com/office/powerpoint/2010/main" val="173443174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25423934-8AD4-5EAD-817A-7A612067C95A}"/>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B07A762B-F7DF-FED0-1132-85BCF7B37E66}"/>
              </a:ext>
            </a:extLst>
          </p:cNvPr>
          <p:cNvSpPr txBox="1"/>
          <p:nvPr/>
        </p:nvSpPr>
        <p:spPr>
          <a:xfrm>
            <a:off x="1551561" y="545663"/>
            <a:ext cx="9088878" cy="73231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b="1">
                <a:solidFill>
                  <a:srgbClr val="2F464D"/>
                </a:solidFill>
                <a:latin typeface="Poppins Heavy"/>
                <a:ea typeface="+mn-lt"/>
                <a:cs typeface="+mn-lt"/>
              </a:rPr>
              <a:t>Étape 1 : Obtention des </a:t>
            </a:r>
            <a:r>
              <a:rPr lang="en-US" sz="4300" b="1" err="1">
                <a:solidFill>
                  <a:srgbClr val="2F464D"/>
                </a:solidFill>
                <a:latin typeface="Poppins Heavy"/>
                <a:ea typeface="+mn-lt"/>
                <a:cs typeface="+mn-lt"/>
              </a:rPr>
              <a:t>thèmes</a:t>
            </a:r>
            <a:endParaRPr lang="en-US" b="1" err="1"/>
          </a:p>
        </p:txBody>
      </p:sp>
      <p:sp>
        <p:nvSpPr>
          <p:cNvPr id="24" name="Freeform 24">
            <a:extLst>
              <a:ext uri="{FF2B5EF4-FFF2-40B4-BE49-F238E27FC236}">
                <a16:creationId xmlns:a16="http://schemas.microsoft.com/office/drawing/2014/main" id="{0C1DFF22-916A-030D-77F5-87058F89668B}"/>
              </a:ext>
            </a:extLst>
          </p:cNvPr>
          <p:cNvSpPr/>
          <p:nvPr/>
        </p:nvSpPr>
        <p:spPr>
          <a:xfrm>
            <a:off x="10772849" y="1"/>
            <a:ext cx="1419151" cy="1917771"/>
          </a:xfrm>
          <a:custGeom>
            <a:avLst/>
            <a:gdLst/>
            <a:ahLst/>
            <a:cxnLst/>
            <a:rect l="l" t="t" r="r" b="b"/>
            <a:pathLst>
              <a:path w="2128727" h="2876657">
                <a:moveTo>
                  <a:pt x="0" y="0"/>
                </a:moveTo>
                <a:lnTo>
                  <a:pt x="2128727" y="0"/>
                </a:lnTo>
                <a:lnTo>
                  <a:pt x="2128727" y="2876657"/>
                </a:lnTo>
                <a:lnTo>
                  <a:pt x="0" y="2876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5" name="Freeform 25">
            <a:extLst>
              <a:ext uri="{FF2B5EF4-FFF2-40B4-BE49-F238E27FC236}">
                <a16:creationId xmlns:a16="http://schemas.microsoft.com/office/drawing/2014/main" id="{B39B1639-B163-79AC-9777-85D36B169C55}"/>
              </a:ext>
            </a:extLst>
          </p:cNvPr>
          <p:cNvSpPr/>
          <p:nvPr/>
        </p:nvSpPr>
        <p:spPr>
          <a:xfrm flipH="1">
            <a:off x="-23775" y="1"/>
            <a:ext cx="1419151" cy="1917771"/>
          </a:xfrm>
          <a:custGeom>
            <a:avLst/>
            <a:gdLst/>
            <a:ahLst/>
            <a:cxnLst/>
            <a:rect l="l" t="t" r="r" b="b"/>
            <a:pathLst>
              <a:path w="2128727" h="2876657">
                <a:moveTo>
                  <a:pt x="2128726" y="0"/>
                </a:moveTo>
                <a:lnTo>
                  <a:pt x="0" y="0"/>
                </a:lnTo>
                <a:lnTo>
                  <a:pt x="0" y="2876657"/>
                </a:lnTo>
                <a:lnTo>
                  <a:pt x="2128726" y="2876657"/>
                </a:lnTo>
                <a:lnTo>
                  <a:pt x="212872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7" name="TextBox 26">
            <a:extLst>
              <a:ext uri="{FF2B5EF4-FFF2-40B4-BE49-F238E27FC236}">
                <a16:creationId xmlns:a16="http://schemas.microsoft.com/office/drawing/2014/main" id="{7F8C7334-83C9-6799-023F-2FC9B698D1FE}"/>
              </a:ext>
            </a:extLst>
          </p:cNvPr>
          <p:cNvSpPr txBox="1"/>
          <p:nvPr/>
        </p:nvSpPr>
        <p:spPr>
          <a:xfrm>
            <a:off x="2203887" y="2450223"/>
            <a:ext cx="778422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i="1" err="1">
                <a:solidFill>
                  <a:srgbClr val="000000"/>
                </a:solidFill>
                <a:ea typeface="+mn-lt"/>
                <a:cs typeface="+mn-lt"/>
              </a:rPr>
              <a:t>Récupération</a:t>
            </a:r>
            <a:r>
              <a:rPr lang="en-US" sz="2800" b="1" i="1">
                <a:solidFill>
                  <a:srgbClr val="000000"/>
                </a:solidFill>
                <a:ea typeface="+mn-lt"/>
                <a:cs typeface="+mn-lt"/>
              </a:rPr>
              <a:t> des </a:t>
            </a:r>
            <a:r>
              <a:rPr lang="en-US" sz="2800" b="1" i="1" err="1">
                <a:solidFill>
                  <a:srgbClr val="000000"/>
                </a:solidFill>
                <a:ea typeface="+mn-lt"/>
                <a:cs typeface="+mn-lt"/>
              </a:rPr>
              <a:t>thèmes</a:t>
            </a:r>
            <a:r>
              <a:rPr lang="en-US" sz="2800" b="1" i="1">
                <a:solidFill>
                  <a:srgbClr val="000000"/>
                </a:solidFill>
                <a:ea typeface="+mn-lt"/>
                <a:cs typeface="+mn-lt"/>
              </a:rPr>
              <a:t> :</a:t>
            </a:r>
            <a:r>
              <a:rPr lang="en-US" sz="2800">
                <a:solidFill>
                  <a:srgbClr val="000000"/>
                </a:solidFill>
                <a:ea typeface="+mn-lt"/>
                <a:cs typeface="+mn-lt"/>
              </a:rPr>
              <a:t> </a:t>
            </a:r>
          </a:p>
          <a:p>
            <a:pPr algn="ctr"/>
            <a:r>
              <a:rPr lang="en-US" sz="2800">
                <a:solidFill>
                  <a:srgbClr val="000000"/>
                </a:solidFill>
                <a:ea typeface="+mn-lt"/>
                <a:cs typeface="+mn-lt"/>
              </a:rPr>
              <a:t>Les </a:t>
            </a:r>
            <a:r>
              <a:rPr lang="en-US" sz="2800" err="1">
                <a:solidFill>
                  <a:srgbClr val="000000"/>
                </a:solidFill>
                <a:ea typeface="+mn-lt"/>
                <a:cs typeface="+mn-lt"/>
              </a:rPr>
              <a:t>thèmes</a:t>
            </a:r>
            <a:r>
              <a:rPr lang="en-US" sz="2800">
                <a:solidFill>
                  <a:srgbClr val="000000"/>
                </a:solidFill>
                <a:ea typeface="+mn-lt"/>
                <a:cs typeface="+mn-lt"/>
              </a:rPr>
              <a:t> </a:t>
            </a:r>
            <a:r>
              <a:rPr lang="en-US" sz="2800" err="1">
                <a:solidFill>
                  <a:srgbClr val="000000"/>
                </a:solidFill>
                <a:ea typeface="+mn-lt"/>
                <a:cs typeface="+mn-lt"/>
              </a:rPr>
              <a:t>entrés</a:t>
            </a:r>
            <a:r>
              <a:rPr lang="en-US" sz="2800">
                <a:solidFill>
                  <a:srgbClr val="000000"/>
                </a:solidFill>
                <a:ea typeface="+mn-lt"/>
                <a:cs typeface="+mn-lt"/>
              </a:rPr>
              <a:t> par </a:t>
            </a:r>
            <a:r>
              <a:rPr lang="en-US" sz="2800" err="1">
                <a:solidFill>
                  <a:srgbClr val="000000"/>
                </a:solidFill>
                <a:ea typeface="+mn-lt"/>
                <a:cs typeface="+mn-lt"/>
              </a:rPr>
              <a:t>l'utilisateur</a:t>
            </a:r>
            <a:r>
              <a:rPr lang="en-US" sz="2800">
                <a:solidFill>
                  <a:srgbClr val="000000"/>
                </a:solidFill>
                <a:ea typeface="+mn-lt"/>
                <a:cs typeface="+mn-lt"/>
              </a:rPr>
              <a:t> </a:t>
            </a:r>
            <a:r>
              <a:rPr lang="en-US" sz="2800" err="1">
                <a:solidFill>
                  <a:srgbClr val="000000"/>
                </a:solidFill>
                <a:ea typeface="+mn-lt"/>
                <a:cs typeface="+mn-lt"/>
              </a:rPr>
              <a:t>sont</a:t>
            </a:r>
            <a:r>
              <a:rPr lang="en-US" sz="2800">
                <a:solidFill>
                  <a:srgbClr val="000000"/>
                </a:solidFill>
                <a:ea typeface="+mn-lt"/>
                <a:cs typeface="+mn-lt"/>
              </a:rPr>
              <a:t> </a:t>
            </a:r>
            <a:r>
              <a:rPr lang="en-US" sz="2800" err="1">
                <a:solidFill>
                  <a:srgbClr val="000000"/>
                </a:solidFill>
                <a:ea typeface="+mn-lt"/>
                <a:cs typeface="+mn-lt"/>
              </a:rPr>
              <a:t>récupérés</a:t>
            </a:r>
            <a:r>
              <a:rPr lang="en-US" sz="2800">
                <a:solidFill>
                  <a:srgbClr val="000000"/>
                </a:solidFill>
                <a:ea typeface="+mn-lt"/>
                <a:cs typeface="+mn-lt"/>
              </a:rPr>
              <a:t> dans le code.</a:t>
            </a:r>
            <a:endParaRPr lang="en-US" sz="2800">
              <a:ea typeface="Calibri"/>
              <a:cs typeface="Calibri"/>
            </a:endParaRPr>
          </a:p>
        </p:txBody>
      </p:sp>
      <p:pic>
        <p:nvPicPr>
          <p:cNvPr id="29" name="Picture 28" descr="A black background with white text&#10;&#10;Description automatically generated">
            <a:extLst>
              <a:ext uri="{FF2B5EF4-FFF2-40B4-BE49-F238E27FC236}">
                <a16:creationId xmlns:a16="http://schemas.microsoft.com/office/drawing/2014/main" id="{17282339-51E6-30B8-B1CA-1A8190CF92BC}"/>
              </a:ext>
            </a:extLst>
          </p:cNvPr>
          <p:cNvPicPr>
            <a:picLocks noChangeAspect="1"/>
          </p:cNvPicPr>
          <p:nvPr/>
        </p:nvPicPr>
        <p:blipFill>
          <a:blip r:embed="rId4"/>
          <a:stretch>
            <a:fillRect/>
          </a:stretch>
        </p:blipFill>
        <p:spPr>
          <a:xfrm>
            <a:off x="471488" y="4399730"/>
            <a:ext cx="11235887" cy="1067127"/>
          </a:xfrm>
          <a:prstGeom prst="rect">
            <a:avLst/>
          </a:prstGeom>
        </p:spPr>
      </p:pic>
    </p:spTree>
    <p:extLst>
      <p:ext uri="{BB962C8B-B14F-4D97-AF65-F5344CB8AC3E}">
        <p14:creationId xmlns:p14="http://schemas.microsoft.com/office/powerpoint/2010/main" val="417123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A671D954-E8C4-4E42-1FE7-D528D95D40C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1919E8C-61AD-C06F-9E80-9D056A6B46F3}"/>
              </a:ext>
            </a:extLst>
          </p:cNvPr>
          <p:cNvGrpSpPr/>
          <p:nvPr/>
        </p:nvGrpSpPr>
        <p:grpSpPr>
          <a:xfrm>
            <a:off x="2408842" y="1987978"/>
            <a:ext cx="7374317" cy="3266167"/>
            <a:chOff x="0" y="0"/>
            <a:chExt cx="1932790" cy="1888111"/>
          </a:xfrm>
        </p:grpSpPr>
        <p:sp>
          <p:nvSpPr>
            <p:cNvPr id="3" name="Freeform 3">
              <a:extLst>
                <a:ext uri="{FF2B5EF4-FFF2-40B4-BE49-F238E27FC236}">
                  <a16:creationId xmlns:a16="http://schemas.microsoft.com/office/drawing/2014/main" id="{5AE435FD-7099-082E-720A-9A70DBAE25FC}"/>
                </a:ext>
              </a:extLst>
            </p:cNvPr>
            <p:cNvSpPr/>
            <p:nvPr/>
          </p:nvSpPr>
          <p:spPr>
            <a:xfrm>
              <a:off x="0" y="0"/>
              <a:ext cx="1932790" cy="1888111"/>
            </a:xfrm>
            <a:custGeom>
              <a:avLst/>
              <a:gdLst/>
              <a:ahLst/>
              <a:cxnLst/>
              <a:rect l="l" t="t" r="r" b="b"/>
              <a:pathLst>
                <a:path w="1932790" h="1888111">
                  <a:moveTo>
                    <a:pt x="53803" y="0"/>
                  </a:moveTo>
                  <a:lnTo>
                    <a:pt x="1878987" y="0"/>
                  </a:lnTo>
                  <a:cubicBezTo>
                    <a:pt x="1893256" y="0"/>
                    <a:pt x="1906941" y="5669"/>
                    <a:pt x="1917031" y="15759"/>
                  </a:cubicBezTo>
                  <a:cubicBezTo>
                    <a:pt x="1927122" y="25849"/>
                    <a:pt x="1932790" y="39534"/>
                    <a:pt x="1932790" y="53803"/>
                  </a:cubicBezTo>
                  <a:lnTo>
                    <a:pt x="1932790" y="1834308"/>
                  </a:lnTo>
                  <a:cubicBezTo>
                    <a:pt x="1932790" y="1848577"/>
                    <a:pt x="1927122" y="1862262"/>
                    <a:pt x="1917031" y="1872352"/>
                  </a:cubicBezTo>
                  <a:cubicBezTo>
                    <a:pt x="1906941" y="1882442"/>
                    <a:pt x="1893256" y="1888111"/>
                    <a:pt x="1878987" y="1888111"/>
                  </a:cubicBezTo>
                  <a:lnTo>
                    <a:pt x="53803" y="1888111"/>
                  </a:lnTo>
                  <a:cubicBezTo>
                    <a:pt x="39534" y="1888111"/>
                    <a:pt x="25849" y="1882442"/>
                    <a:pt x="15759" y="1872352"/>
                  </a:cubicBezTo>
                  <a:cubicBezTo>
                    <a:pt x="5669" y="1862262"/>
                    <a:pt x="0" y="1848577"/>
                    <a:pt x="0" y="1834308"/>
                  </a:cubicBezTo>
                  <a:lnTo>
                    <a:pt x="0" y="53803"/>
                  </a:lnTo>
                  <a:cubicBezTo>
                    <a:pt x="0" y="39534"/>
                    <a:pt x="5669" y="25849"/>
                    <a:pt x="15759" y="15759"/>
                  </a:cubicBezTo>
                  <a:cubicBezTo>
                    <a:pt x="25849" y="5669"/>
                    <a:pt x="39534" y="0"/>
                    <a:pt x="53803" y="0"/>
                  </a:cubicBezTo>
                  <a:close/>
                </a:path>
              </a:pathLst>
            </a:custGeom>
            <a:solidFill>
              <a:srgbClr val="2F464D"/>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4" name="TextBox 4">
              <a:extLst>
                <a:ext uri="{FF2B5EF4-FFF2-40B4-BE49-F238E27FC236}">
                  <a16:creationId xmlns:a16="http://schemas.microsoft.com/office/drawing/2014/main" id="{1892BF35-D068-1A68-7360-7BA9C758C6D7}"/>
                </a:ext>
              </a:extLst>
            </p:cNvPr>
            <p:cNvSpPr txBox="1"/>
            <p:nvPr/>
          </p:nvSpPr>
          <p:spPr>
            <a:xfrm>
              <a:off x="0" y="-66675"/>
              <a:ext cx="1932790" cy="1954786"/>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420"/>
                </a:lnSpc>
              </a:pPr>
              <a:endParaRPr sz="800"/>
            </a:p>
          </p:txBody>
        </p:sp>
      </p:grpSp>
      <p:grpSp>
        <p:nvGrpSpPr>
          <p:cNvPr id="5" name="Group 5">
            <a:extLst>
              <a:ext uri="{FF2B5EF4-FFF2-40B4-BE49-F238E27FC236}">
                <a16:creationId xmlns:a16="http://schemas.microsoft.com/office/drawing/2014/main" id="{A0AC21FA-7042-7A10-9C7A-A8E3DD677D69}"/>
              </a:ext>
            </a:extLst>
          </p:cNvPr>
          <p:cNvGrpSpPr/>
          <p:nvPr/>
        </p:nvGrpSpPr>
        <p:grpSpPr>
          <a:xfrm>
            <a:off x="-284675" y="3252127"/>
            <a:ext cx="2517866" cy="726981"/>
            <a:chOff x="0" y="0"/>
            <a:chExt cx="812800" cy="168943"/>
          </a:xfrm>
        </p:grpSpPr>
        <p:sp>
          <p:nvSpPr>
            <p:cNvPr id="6" name="Freeform 6">
              <a:extLst>
                <a:ext uri="{FF2B5EF4-FFF2-40B4-BE49-F238E27FC236}">
                  <a16:creationId xmlns:a16="http://schemas.microsoft.com/office/drawing/2014/main" id="{6F39D9AB-E1CE-B063-EACE-E977405359F1}"/>
                </a:ext>
              </a:extLst>
            </p:cNvPr>
            <p:cNvSpPr/>
            <p:nvPr/>
          </p:nvSpPr>
          <p:spPr>
            <a:xfrm>
              <a:off x="0" y="0"/>
              <a:ext cx="812800" cy="168943"/>
            </a:xfrm>
            <a:custGeom>
              <a:avLst/>
              <a:gdLst/>
              <a:ahLst/>
              <a:cxnLst/>
              <a:rect l="l" t="t" r="r" b="b"/>
              <a:pathLst>
                <a:path w="812800" h="168943">
                  <a:moveTo>
                    <a:pt x="75259" y="0"/>
                  </a:moveTo>
                  <a:lnTo>
                    <a:pt x="737541" y="0"/>
                  </a:lnTo>
                  <a:cubicBezTo>
                    <a:pt x="779105" y="0"/>
                    <a:pt x="812800" y="33695"/>
                    <a:pt x="812800" y="75259"/>
                  </a:cubicBezTo>
                  <a:lnTo>
                    <a:pt x="812800" y="93683"/>
                  </a:lnTo>
                  <a:cubicBezTo>
                    <a:pt x="812800" y="135248"/>
                    <a:pt x="779105" y="168943"/>
                    <a:pt x="737541" y="168943"/>
                  </a:cubicBezTo>
                  <a:lnTo>
                    <a:pt x="75259" y="168943"/>
                  </a:lnTo>
                  <a:cubicBezTo>
                    <a:pt x="33695" y="168943"/>
                    <a:pt x="0" y="135248"/>
                    <a:pt x="0" y="93683"/>
                  </a:cubicBezTo>
                  <a:lnTo>
                    <a:pt x="0" y="75259"/>
                  </a:lnTo>
                  <a:cubicBezTo>
                    <a:pt x="0" y="33695"/>
                    <a:pt x="33695" y="0"/>
                    <a:pt x="75259" y="0"/>
                  </a:cubicBezTo>
                  <a:close/>
                </a:path>
              </a:pathLst>
            </a:custGeom>
            <a:solidFill>
              <a:srgbClr val="D67D56"/>
            </a:solidFill>
            <a:ln w="12700">
              <a:solidFill>
                <a:srgbClr val="000000"/>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grpSp>
      <p:sp>
        <p:nvSpPr>
          <p:cNvPr id="7" name="TextBox 7">
            <a:extLst>
              <a:ext uri="{FF2B5EF4-FFF2-40B4-BE49-F238E27FC236}">
                <a16:creationId xmlns:a16="http://schemas.microsoft.com/office/drawing/2014/main" id="{A5866605-BBC9-FDAB-F774-AFBA08AA8597}"/>
              </a:ext>
            </a:extLst>
          </p:cNvPr>
          <p:cNvSpPr txBox="1"/>
          <p:nvPr/>
        </p:nvSpPr>
        <p:spPr>
          <a:xfrm>
            <a:off x="3719849" y="3058450"/>
            <a:ext cx="4752302" cy="7411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dirty="0" err="1">
                <a:solidFill>
                  <a:srgbClr val="FFFFFF"/>
                </a:solidFill>
                <a:latin typeface="Poppins Bold"/>
                <a:cs typeface="Poppins Bold"/>
              </a:rPr>
              <a:t>Problematique</a:t>
            </a:r>
            <a:r>
              <a:rPr lang="en-US" sz="4300" dirty="0">
                <a:solidFill>
                  <a:srgbClr val="FFFFFF"/>
                </a:solidFill>
                <a:latin typeface="Poppins Bold"/>
                <a:cs typeface="Poppins Bold"/>
              </a:rPr>
              <a:t> :</a:t>
            </a:r>
            <a:endParaRPr lang="en-US" sz="4334" dirty="0">
              <a:solidFill>
                <a:srgbClr val="FFFFFF"/>
              </a:solidFill>
              <a:latin typeface="Poppins Bold"/>
            </a:endParaRPr>
          </a:p>
        </p:txBody>
      </p:sp>
      <p:grpSp>
        <p:nvGrpSpPr>
          <p:cNvPr id="9" name="Group 9">
            <a:extLst>
              <a:ext uri="{FF2B5EF4-FFF2-40B4-BE49-F238E27FC236}">
                <a16:creationId xmlns:a16="http://schemas.microsoft.com/office/drawing/2014/main" id="{BBA10F80-0424-4AAB-ED71-662D0D699B3B}"/>
              </a:ext>
            </a:extLst>
          </p:cNvPr>
          <p:cNvGrpSpPr/>
          <p:nvPr/>
        </p:nvGrpSpPr>
        <p:grpSpPr>
          <a:xfrm>
            <a:off x="9970937" y="3252127"/>
            <a:ext cx="2506980" cy="726981"/>
            <a:chOff x="0" y="0"/>
            <a:chExt cx="812800" cy="168943"/>
          </a:xfrm>
        </p:grpSpPr>
        <p:sp>
          <p:nvSpPr>
            <p:cNvPr id="10" name="Freeform 10">
              <a:extLst>
                <a:ext uri="{FF2B5EF4-FFF2-40B4-BE49-F238E27FC236}">
                  <a16:creationId xmlns:a16="http://schemas.microsoft.com/office/drawing/2014/main" id="{523CD436-1311-8133-D400-3A8862CC7CA8}"/>
                </a:ext>
              </a:extLst>
            </p:cNvPr>
            <p:cNvSpPr/>
            <p:nvPr/>
          </p:nvSpPr>
          <p:spPr>
            <a:xfrm>
              <a:off x="0" y="0"/>
              <a:ext cx="812800" cy="168943"/>
            </a:xfrm>
            <a:custGeom>
              <a:avLst/>
              <a:gdLst/>
              <a:ahLst/>
              <a:cxnLst/>
              <a:rect l="l" t="t" r="r" b="b"/>
              <a:pathLst>
                <a:path w="812800" h="168943">
                  <a:moveTo>
                    <a:pt x="75259" y="0"/>
                  </a:moveTo>
                  <a:lnTo>
                    <a:pt x="737541" y="0"/>
                  </a:lnTo>
                  <a:cubicBezTo>
                    <a:pt x="779105" y="0"/>
                    <a:pt x="812800" y="33695"/>
                    <a:pt x="812800" y="75259"/>
                  </a:cubicBezTo>
                  <a:lnTo>
                    <a:pt x="812800" y="93683"/>
                  </a:lnTo>
                  <a:cubicBezTo>
                    <a:pt x="812800" y="135248"/>
                    <a:pt x="779105" y="168943"/>
                    <a:pt x="737541" y="168943"/>
                  </a:cubicBezTo>
                  <a:lnTo>
                    <a:pt x="75259" y="168943"/>
                  </a:lnTo>
                  <a:cubicBezTo>
                    <a:pt x="33695" y="168943"/>
                    <a:pt x="0" y="135248"/>
                    <a:pt x="0" y="93683"/>
                  </a:cubicBezTo>
                  <a:lnTo>
                    <a:pt x="0" y="75259"/>
                  </a:lnTo>
                  <a:cubicBezTo>
                    <a:pt x="0" y="33695"/>
                    <a:pt x="33695" y="0"/>
                    <a:pt x="75259" y="0"/>
                  </a:cubicBezTo>
                  <a:close/>
                </a:path>
              </a:pathLst>
            </a:custGeom>
            <a:solidFill>
              <a:srgbClr val="D67D56"/>
            </a:solidFill>
            <a:ln w="12700">
              <a:solidFill>
                <a:srgbClr val="000000"/>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grpSp>
      <p:sp>
        <p:nvSpPr>
          <p:cNvPr id="11" name="Freeform 11">
            <a:extLst>
              <a:ext uri="{FF2B5EF4-FFF2-40B4-BE49-F238E27FC236}">
                <a16:creationId xmlns:a16="http://schemas.microsoft.com/office/drawing/2014/main" id="{FB8EE2A0-33E3-6260-6068-574AB30CB272}"/>
              </a:ext>
            </a:extLst>
          </p:cNvPr>
          <p:cNvSpPr/>
          <p:nvPr/>
        </p:nvSpPr>
        <p:spPr>
          <a:xfrm>
            <a:off x="2059208" y="1505885"/>
            <a:ext cx="920642" cy="866213"/>
          </a:xfrm>
          <a:custGeom>
            <a:avLst/>
            <a:gdLst/>
            <a:ahLst/>
            <a:cxnLst/>
            <a:rect l="l" t="t" r="r" b="b"/>
            <a:pathLst>
              <a:path w="1119706" h="1119706">
                <a:moveTo>
                  <a:pt x="0" y="0"/>
                </a:moveTo>
                <a:lnTo>
                  <a:pt x="1119706" y="0"/>
                </a:lnTo>
                <a:lnTo>
                  <a:pt x="1119706" y="1119706"/>
                </a:lnTo>
                <a:lnTo>
                  <a:pt x="0" y="11197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Tree>
    <p:extLst>
      <p:ext uri="{BB962C8B-B14F-4D97-AF65-F5344CB8AC3E}">
        <p14:creationId xmlns:p14="http://schemas.microsoft.com/office/powerpoint/2010/main" val="1704022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B08CA81A-D2EC-5E3F-4E60-46EEE9A005FC}"/>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C3F360E2-A5A3-FC50-16C5-B2FFBFF28D4B}"/>
              </a:ext>
            </a:extLst>
          </p:cNvPr>
          <p:cNvSpPr txBox="1"/>
          <p:nvPr/>
        </p:nvSpPr>
        <p:spPr>
          <a:xfrm>
            <a:off x="1288803" y="532525"/>
            <a:ext cx="9614395" cy="151458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b="1" dirty="0">
                <a:solidFill>
                  <a:srgbClr val="2F464D"/>
                </a:solidFill>
                <a:latin typeface="Poppins Heavy"/>
                <a:ea typeface="+mn-lt"/>
                <a:cs typeface="+mn-lt"/>
              </a:rPr>
              <a:t>Étape 2 : Transformation des </a:t>
            </a:r>
            <a:r>
              <a:rPr lang="en-US" sz="4300" b="1" dirty="0" err="1">
                <a:solidFill>
                  <a:srgbClr val="2F464D"/>
                </a:solidFill>
                <a:latin typeface="Poppins Heavy"/>
                <a:ea typeface="+mn-lt"/>
                <a:cs typeface="+mn-lt"/>
              </a:rPr>
              <a:t>fichiers</a:t>
            </a:r>
            <a:r>
              <a:rPr lang="en-US" sz="4300" b="1" dirty="0">
                <a:solidFill>
                  <a:srgbClr val="2F464D"/>
                </a:solidFill>
                <a:latin typeface="Poppins Heavy"/>
                <a:ea typeface="+mn-lt"/>
                <a:cs typeface="+mn-lt"/>
              </a:rPr>
              <a:t> </a:t>
            </a:r>
            <a:r>
              <a:rPr lang="en-US" sz="4300" b="1" dirty="0" err="1">
                <a:solidFill>
                  <a:srgbClr val="2F464D"/>
                </a:solidFill>
                <a:latin typeface="Poppins Heavy"/>
                <a:ea typeface="+mn-lt"/>
                <a:cs typeface="+mn-lt"/>
              </a:rPr>
              <a:t>en</a:t>
            </a:r>
            <a:r>
              <a:rPr lang="en-US" sz="4300" b="1" dirty="0">
                <a:solidFill>
                  <a:srgbClr val="2F464D"/>
                </a:solidFill>
                <a:latin typeface="Poppins Heavy"/>
                <a:ea typeface="+mn-lt"/>
                <a:cs typeface="+mn-lt"/>
              </a:rPr>
              <a:t> </a:t>
            </a:r>
            <a:r>
              <a:rPr lang="en-US" sz="4300" b="1" dirty="0" err="1">
                <a:solidFill>
                  <a:srgbClr val="2F464D"/>
                </a:solidFill>
                <a:latin typeface="Poppins Heavy"/>
                <a:ea typeface="+mn-lt"/>
                <a:cs typeface="+mn-lt"/>
              </a:rPr>
              <a:t>texte</a:t>
            </a:r>
            <a:endParaRPr lang="en-US" b="1" dirty="0"/>
          </a:p>
        </p:txBody>
      </p:sp>
      <p:sp>
        <p:nvSpPr>
          <p:cNvPr id="24" name="Freeform 24">
            <a:extLst>
              <a:ext uri="{FF2B5EF4-FFF2-40B4-BE49-F238E27FC236}">
                <a16:creationId xmlns:a16="http://schemas.microsoft.com/office/drawing/2014/main" id="{390FEA0B-78F2-5D01-DF6D-751970EE40E7}"/>
              </a:ext>
            </a:extLst>
          </p:cNvPr>
          <p:cNvSpPr/>
          <p:nvPr/>
        </p:nvSpPr>
        <p:spPr>
          <a:xfrm>
            <a:off x="10772849" y="1"/>
            <a:ext cx="1419151" cy="1917771"/>
          </a:xfrm>
          <a:custGeom>
            <a:avLst/>
            <a:gdLst/>
            <a:ahLst/>
            <a:cxnLst/>
            <a:rect l="l" t="t" r="r" b="b"/>
            <a:pathLst>
              <a:path w="2128727" h="2876657">
                <a:moveTo>
                  <a:pt x="0" y="0"/>
                </a:moveTo>
                <a:lnTo>
                  <a:pt x="2128727" y="0"/>
                </a:lnTo>
                <a:lnTo>
                  <a:pt x="2128727" y="2876657"/>
                </a:lnTo>
                <a:lnTo>
                  <a:pt x="0" y="28766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5" name="Freeform 25">
            <a:extLst>
              <a:ext uri="{FF2B5EF4-FFF2-40B4-BE49-F238E27FC236}">
                <a16:creationId xmlns:a16="http://schemas.microsoft.com/office/drawing/2014/main" id="{AFF223D9-C01A-DB9B-3974-D4ABC22EF173}"/>
              </a:ext>
            </a:extLst>
          </p:cNvPr>
          <p:cNvSpPr/>
          <p:nvPr/>
        </p:nvSpPr>
        <p:spPr>
          <a:xfrm flipH="1">
            <a:off x="-23775" y="1"/>
            <a:ext cx="1419151" cy="1917771"/>
          </a:xfrm>
          <a:custGeom>
            <a:avLst/>
            <a:gdLst/>
            <a:ahLst/>
            <a:cxnLst/>
            <a:rect l="l" t="t" r="r" b="b"/>
            <a:pathLst>
              <a:path w="2128727" h="2876657">
                <a:moveTo>
                  <a:pt x="2128726" y="0"/>
                </a:moveTo>
                <a:lnTo>
                  <a:pt x="0" y="0"/>
                </a:lnTo>
                <a:lnTo>
                  <a:pt x="0" y="2876657"/>
                </a:lnTo>
                <a:lnTo>
                  <a:pt x="2128726" y="2876657"/>
                </a:lnTo>
                <a:lnTo>
                  <a:pt x="212872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3" name="TextBox 2">
            <a:extLst>
              <a:ext uri="{FF2B5EF4-FFF2-40B4-BE49-F238E27FC236}">
                <a16:creationId xmlns:a16="http://schemas.microsoft.com/office/drawing/2014/main" id="{405A103D-B4AB-C1A0-F6A5-491C4C3208B1}"/>
              </a:ext>
            </a:extLst>
          </p:cNvPr>
          <p:cNvSpPr txBox="1"/>
          <p:nvPr/>
        </p:nvSpPr>
        <p:spPr>
          <a:xfrm>
            <a:off x="2264603" y="2521356"/>
            <a:ext cx="764956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i="1" dirty="0" err="1">
                <a:solidFill>
                  <a:srgbClr val="000000"/>
                </a:solidFill>
                <a:ea typeface="+mn-lt"/>
                <a:cs typeface="+mn-lt"/>
              </a:rPr>
              <a:t>Méthode</a:t>
            </a:r>
            <a:r>
              <a:rPr lang="en-US" sz="2800" b="1" i="1" dirty="0">
                <a:solidFill>
                  <a:srgbClr val="000000"/>
                </a:solidFill>
                <a:ea typeface="+mn-lt"/>
                <a:cs typeface="+mn-lt"/>
              </a:rPr>
              <a:t>: </a:t>
            </a:r>
            <a:endParaRPr lang="en-US" sz="2800" dirty="0"/>
          </a:p>
          <a:p>
            <a:pPr algn="ctr"/>
            <a:r>
              <a:rPr lang="en-US" sz="2800" dirty="0" err="1">
                <a:solidFill>
                  <a:srgbClr val="000000"/>
                </a:solidFill>
                <a:ea typeface="+mn-lt"/>
                <a:cs typeface="+mn-lt"/>
              </a:rPr>
              <a:t>Utilisation</a:t>
            </a:r>
            <a:r>
              <a:rPr lang="en-US" sz="2800" dirty="0">
                <a:solidFill>
                  <a:srgbClr val="000000"/>
                </a:solidFill>
                <a:ea typeface="+mn-lt"/>
                <a:cs typeface="+mn-lt"/>
              </a:rPr>
              <a:t> de la </a:t>
            </a:r>
            <a:r>
              <a:rPr lang="en-US" sz="2800" dirty="0" err="1">
                <a:solidFill>
                  <a:srgbClr val="000000"/>
                </a:solidFill>
                <a:ea typeface="+mn-lt"/>
                <a:cs typeface="+mn-lt"/>
              </a:rPr>
              <a:t>fonction</a:t>
            </a:r>
            <a:r>
              <a:rPr lang="en-US" sz="2800" dirty="0">
                <a:solidFill>
                  <a:srgbClr val="000000"/>
                </a:solidFill>
                <a:ea typeface="+mn-lt"/>
                <a:cs typeface="+mn-lt"/>
              </a:rPr>
              <a:t> </a:t>
            </a:r>
            <a:r>
              <a:rPr lang="en-US" sz="2800" dirty="0" err="1">
                <a:solidFill>
                  <a:srgbClr val="000000"/>
                </a:solidFill>
                <a:latin typeface="Calibri"/>
                <a:ea typeface="+mn-lt"/>
                <a:cs typeface="+mn-lt"/>
              </a:rPr>
              <a:t>file_to_text</a:t>
            </a:r>
            <a:r>
              <a:rPr lang="en-US" sz="2800" dirty="0">
                <a:solidFill>
                  <a:srgbClr val="000000"/>
                </a:solidFill>
                <a:ea typeface="+mn-lt"/>
                <a:cs typeface="+mn-lt"/>
              </a:rPr>
              <a:t> pour </a:t>
            </a:r>
            <a:r>
              <a:rPr lang="en-US" sz="2800" dirty="0" err="1">
                <a:solidFill>
                  <a:srgbClr val="000000"/>
                </a:solidFill>
                <a:ea typeface="+mn-lt"/>
                <a:cs typeface="+mn-lt"/>
              </a:rPr>
              <a:t>convertir</a:t>
            </a:r>
            <a:r>
              <a:rPr lang="en-US" sz="2800" dirty="0">
                <a:solidFill>
                  <a:srgbClr val="000000"/>
                </a:solidFill>
                <a:ea typeface="+mn-lt"/>
                <a:cs typeface="+mn-lt"/>
              </a:rPr>
              <a:t> divers types de </a:t>
            </a:r>
            <a:r>
              <a:rPr lang="en-US" sz="2800" dirty="0" err="1">
                <a:solidFill>
                  <a:srgbClr val="000000"/>
                </a:solidFill>
                <a:ea typeface="+mn-lt"/>
                <a:cs typeface="+mn-lt"/>
              </a:rPr>
              <a:t>fichiers</a:t>
            </a:r>
            <a:r>
              <a:rPr lang="en-US" sz="2800" dirty="0">
                <a:solidFill>
                  <a:srgbClr val="000000"/>
                </a:solidFill>
                <a:ea typeface="+mn-lt"/>
                <a:cs typeface="+mn-lt"/>
              </a:rPr>
              <a:t> </a:t>
            </a:r>
            <a:r>
              <a:rPr lang="en-US" sz="2800" dirty="0" err="1">
                <a:solidFill>
                  <a:srgbClr val="000000"/>
                </a:solidFill>
                <a:ea typeface="+mn-lt"/>
                <a:cs typeface="+mn-lt"/>
              </a:rPr>
              <a:t>en</a:t>
            </a:r>
            <a:r>
              <a:rPr lang="en-US" sz="2800" dirty="0">
                <a:solidFill>
                  <a:srgbClr val="000000"/>
                </a:solidFill>
                <a:ea typeface="+mn-lt"/>
                <a:cs typeface="+mn-lt"/>
              </a:rPr>
              <a:t> </a:t>
            </a:r>
            <a:r>
              <a:rPr lang="en-US" sz="2800" dirty="0" err="1">
                <a:solidFill>
                  <a:srgbClr val="000000"/>
                </a:solidFill>
                <a:ea typeface="+mn-lt"/>
                <a:cs typeface="+mn-lt"/>
              </a:rPr>
              <a:t>texte</a:t>
            </a:r>
            <a:r>
              <a:rPr lang="en-US" sz="2800" dirty="0">
                <a:solidFill>
                  <a:srgbClr val="000000"/>
                </a:solidFill>
                <a:ea typeface="+mn-lt"/>
                <a:cs typeface="+mn-lt"/>
              </a:rPr>
              <a:t>.</a:t>
            </a:r>
            <a:endParaRPr lang="en-US" dirty="0"/>
          </a:p>
        </p:txBody>
      </p:sp>
      <p:pic>
        <p:nvPicPr>
          <p:cNvPr id="4" name="Picture 3">
            <a:extLst>
              <a:ext uri="{FF2B5EF4-FFF2-40B4-BE49-F238E27FC236}">
                <a16:creationId xmlns:a16="http://schemas.microsoft.com/office/drawing/2014/main" id="{C09D9A04-CB5F-99F2-1587-9E514297C0C4}"/>
              </a:ext>
            </a:extLst>
          </p:cNvPr>
          <p:cNvPicPr>
            <a:picLocks noChangeAspect="1"/>
          </p:cNvPicPr>
          <p:nvPr/>
        </p:nvPicPr>
        <p:blipFill>
          <a:blip r:embed="rId5"/>
          <a:stretch>
            <a:fillRect/>
          </a:stretch>
        </p:blipFill>
        <p:spPr>
          <a:xfrm>
            <a:off x="2511199" y="4786313"/>
            <a:ext cx="7191375" cy="638175"/>
          </a:xfrm>
          <a:prstGeom prst="rect">
            <a:avLst/>
          </a:prstGeom>
        </p:spPr>
      </p:pic>
    </p:spTree>
    <p:extLst>
      <p:ext uri="{BB962C8B-B14F-4D97-AF65-F5344CB8AC3E}">
        <p14:creationId xmlns:p14="http://schemas.microsoft.com/office/powerpoint/2010/main" val="398288992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324F6289-BBC3-7A35-709F-9C639909B887}"/>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1C7FCE22-638A-817D-BC10-60EBC013EF26}"/>
              </a:ext>
            </a:extLst>
          </p:cNvPr>
          <p:cNvSpPr txBox="1"/>
          <p:nvPr/>
        </p:nvSpPr>
        <p:spPr>
          <a:xfrm>
            <a:off x="920941" y="395891"/>
            <a:ext cx="10336981" cy="151458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b="1">
                <a:solidFill>
                  <a:srgbClr val="2F464D"/>
                </a:solidFill>
                <a:latin typeface="Poppins Heavy"/>
                <a:ea typeface="+mn-lt"/>
                <a:cs typeface="+mn-lt"/>
              </a:rPr>
              <a:t>Étape 3 : Notation des documents pour </a:t>
            </a:r>
            <a:r>
              <a:rPr lang="en-US" sz="4300" b="1" err="1">
                <a:solidFill>
                  <a:srgbClr val="2F464D"/>
                </a:solidFill>
                <a:latin typeface="Poppins Heavy"/>
                <a:ea typeface="+mn-lt"/>
                <a:cs typeface="+mn-lt"/>
              </a:rPr>
              <a:t>chaque</a:t>
            </a:r>
            <a:r>
              <a:rPr lang="en-US" sz="4300" b="1">
                <a:solidFill>
                  <a:srgbClr val="2F464D"/>
                </a:solidFill>
                <a:latin typeface="Poppins Heavy"/>
                <a:ea typeface="+mn-lt"/>
                <a:cs typeface="+mn-lt"/>
              </a:rPr>
              <a:t> </a:t>
            </a:r>
            <a:r>
              <a:rPr lang="en-US" sz="4300" b="1" err="1">
                <a:solidFill>
                  <a:srgbClr val="2F464D"/>
                </a:solidFill>
                <a:latin typeface="Poppins Heavy"/>
                <a:ea typeface="+mn-lt"/>
                <a:cs typeface="+mn-lt"/>
              </a:rPr>
              <a:t>thème</a:t>
            </a:r>
            <a:endParaRPr lang="en-US" b="1" err="1"/>
          </a:p>
        </p:txBody>
      </p:sp>
      <p:sp>
        <p:nvSpPr>
          <p:cNvPr id="24" name="Freeform 24">
            <a:extLst>
              <a:ext uri="{FF2B5EF4-FFF2-40B4-BE49-F238E27FC236}">
                <a16:creationId xmlns:a16="http://schemas.microsoft.com/office/drawing/2014/main" id="{D8734B22-AABC-22CD-505B-011372638894}"/>
              </a:ext>
            </a:extLst>
          </p:cNvPr>
          <p:cNvSpPr/>
          <p:nvPr/>
        </p:nvSpPr>
        <p:spPr>
          <a:xfrm>
            <a:off x="10772849" y="1"/>
            <a:ext cx="1419151" cy="1917771"/>
          </a:xfrm>
          <a:custGeom>
            <a:avLst/>
            <a:gdLst/>
            <a:ahLst/>
            <a:cxnLst/>
            <a:rect l="l" t="t" r="r" b="b"/>
            <a:pathLst>
              <a:path w="2128727" h="2876657">
                <a:moveTo>
                  <a:pt x="0" y="0"/>
                </a:moveTo>
                <a:lnTo>
                  <a:pt x="2128727" y="0"/>
                </a:lnTo>
                <a:lnTo>
                  <a:pt x="2128727" y="2876657"/>
                </a:lnTo>
                <a:lnTo>
                  <a:pt x="0" y="28766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5" name="Freeform 25">
            <a:extLst>
              <a:ext uri="{FF2B5EF4-FFF2-40B4-BE49-F238E27FC236}">
                <a16:creationId xmlns:a16="http://schemas.microsoft.com/office/drawing/2014/main" id="{2EC34EF4-58BC-4BB3-6850-B11507BA67F1}"/>
              </a:ext>
            </a:extLst>
          </p:cNvPr>
          <p:cNvSpPr/>
          <p:nvPr/>
        </p:nvSpPr>
        <p:spPr>
          <a:xfrm flipH="1">
            <a:off x="-23775" y="1"/>
            <a:ext cx="1419151" cy="1917771"/>
          </a:xfrm>
          <a:custGeom>
            <a:avLst/>
            <a:gdLst/>
            <a:ahLst/>
            <a:cxnLst/>
            <a:rect l="l" t="t" r="r" b="b"/>
            <a:pathLst>
              <a:path w="2128727" h="2876657">
                <a:moveTo>
                  <a:pt x="2128726" y="0"/>
                </a:moveTo>
                <a:lnTo>
                  <a:pt x="0" y="0"/>
                </a:lnTo>
                <a:lnTo>
                  <a:pt x="0" y="2876657"/>
                </a:lnTo>
                <a:lnTo>
                  <a:pt x="2128726" y="2876657"/>
                </a:lnTo>
                <a:lnTo>
                  <a:pt x="212872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3" name="TextBox 2">
            <a:extLst>
              <a:ext uri="{FF2B5EF4-FFF2-40B4-BE49-F238E27FC236}">
                <a16:creationId xmlns:a16="http://schemas.microsoft.com/office/drawing/2014/main" id="{95951746-FE92-6FDA-E1A5-F6961084774A}"/>
              </a:ext>
            </a:extLst>
          </p:cNvPr>
          <p:cNvSpPr txBox="1"/>
          <p:nvPr/>
        </p:nvSpPr>
        <p:spPr>
          <a:xfrm>
            <a:off x="2264603" y="2521356"/>
            <a:ext cx="764956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i="1" err="1">
                <a:solidFill>
                  <a:srgbClr val="000000"/>
                </a:solidFill>
                <a:ea typeface="+mn-lt"/>
                <a:cs typeface="+mn-lt"/>
              </a:rPr>
              <a:t>Méthode</a:t>
            </a:r>
            <a:r>
              <a:rPr lang="en-US" sz="2800" b="1" i="1">
                <a:solidFill>
                  <a:srgbClr val="000000"/>
                </a:solidFill>
                <a:ea typeface="+mn-lt"/>
                <a:cs typeface="+mn-lt"/>
              </a:rPr>
              <a:t>: </a:t>
            </a:r>
            <a:endParaRPr lang="en-US" sz="2800"/>
          </a:p>
          <a:p>
            <a:pPr algn="ctr"/>
            <a:r>
              <a:rPr lang="en-US" sz="2800">
                <a:solidFill>
                  <a:srgbClr val="000000"/>
                </a:solidFill>
                <a:ea typeface="+mn-lt"/>
                <a:cs typeface="+mn-lt"/>
              </a:rPr>
              <a:t>Application de </a:t>
            </a:r>
            <a:r>
              <a:rPr lang="en-US" sz="2800" err="1">
                <a:solidFill>
                  <a:srgbClr val="000000"/>
                </a:solidFill>
                <a:ea typeface="+mn-lt"/>
                <a:cs typeface="+mn-lt"/>
              </a:rPr>
              <a:t>l'algorithme</a:t>
            </a:r>
            <a:r>
              <a:rPr lang="en-US" sz="2800">
                <a:solidFill>
                  <a:srgbClr val="000000"/>
                </a:solidFill>
                <a:ea typeface="+mn-lt"/>
                <a:cs typeface="+mn-lt"/>
              </a:rPr>
              <a:t> de notation pour </a:t>
            </a:r>
            <a:r>
              <a:rPr lang="en-US" sz="2800" err="1">
                <a:solidFill>
                  <a:srgbClr val="000000"/>
                </a:solidFill>
                <a:ea typeface="+mn-lt"/>
                <a:cs typeface="+mn-lt"/>
              </a:rPr>
              <a:t>attribuer</a:t>
            </a:r>
            <a:r>
              <a:rPr lang="en-US" sz="2800">
                <a:solidFill>
                  <a:srgbClr val="000000"/>
                </a:solidFill>
                <a:ea typeface="+mn-lt"/>
                <a:cs typeface="+mn-lt"/>
              </a:rPr>
              <a:t> des scores à </a:t>
            </a:r>
            <a:r>
              <a:rPr lang="en-US" sz="2800" err="1">
                <a:solidFill>
                  <a:srgbClr val="000000"/>
                </a:solidFill>
                <a:ea typeface="+mn-lt"/>
                <a:cs typeface="+mn-lt"/>
              </a:rPr>
              <a:t>chaque</a:t>
            </a:r>
            <a:r>
              <a:rPr lang="en-US" sz="2800">
                <a:solidFill>
                  <a:srgbClr val="000000"/>
                </a:solidFill>
                <a:ea typeface="+mn-lt"/>
                <a:cs typeface="+mn-lt"/>
              </a:rPr>
              <a:t> document </a:t>
            </a:r>
            <a:r>
              <a:rPr lang="en-US" sz="2800" err="1">
                <a:solidFill>
                  <a:srgbClr val="000000"/>
                </a:solidFill>
                <a:ea typeface="+mn-lt"/>
                <a:cs typeface="+mn-lt"/>
              </a:rPr>
              <a:t>en</a:t>
            </a:r>
            <a:r>
              <a:rPr lang="en-US" sz="2800">
                <a:solidFill>
                  <a:srgbClr val="000000"/>
                </a:solidFill>
                <a:ea typeface="+mn-lt"/>
                <a:cs typeface="+mn-lt"/>
              </a:rPr>
              <a:t> </a:t>
            </a:r>
            <a:r>
              <a:rPr lang="en-US" sz="2800" err="1">
                <a:solidFill>
                  <a:srgbClr val="000000"/>
                </a:solidFill>
                <a:ea typeface="+mn-lt"/>
                <a:cs typeface="+mn-lt"/>
              </a:rPr>
              <a:t>fonction</a:t>
            </a:r>
            <a:r>
              <a:rPr lang="en-US" sz="2800">
                <a:solidFill>
                  <a:srgbClr val="000000"/>
                </a:solidFill>
                <a:ea typeface="+mn-lt"/>
                <a:cs typeface="+mn-lt"/>
              </a:rPr>
              <a:t> des mots-</a:t>
            </a:r>
            <a:r>
              <a:rPr lang="en-US" sz="2800" err="1">
                <a:solidFill>
                  <a:srgbClr val="000000"/>
                </a:solidFill>
                <a:ea typeface="+mn-lt"/>
                <a:cs typeface="+mn-lt"/>
              </a:rPr>
              <a:t>clés</a:t>
            </a:r>
            <a:r>
              <a:rPr lang="en-US" sz="2800">
                <a:solidFill>
                  <a:srgbClr val="000000"/>
                </a:solidFill>
                <a:ea typeface="+mn-lt"/>
                <a:cs typeface="+mn-lt"/>
              </a:rPr>
              <a:t> </a:t>
            </a:r>
            <a:r>
              <a:rPr lang="en-US" sz="2800" err="1">
                <a:solidFill>
                  <a:srgbClr val="000000"/>
                </a:solidFill>
                <a:ea typeface="+mn-lt"/>
                <a:cs typeface="+mn-lt"/>
              </a:rPr>
              <a:t>associés</a:t>
            </a:r>
            <a:r>
              <a:rPr lang="en-US" sz="2800">
                <a:solidFill>
                  <a:srgbClr val="000000"/>
                </a:solidFill>
                <a:ea typeface="+mn-lt"/>
                <a:cs typeface="+mn-lt"/>
              </a:rPr>
              <a:t> à </a:t>
            </a:r>
            <a:r>
              <a:rPr lang="en-US" sz="2800" err="1">
                <a:solidFill>
                  <a:srgbClr val="000000"/>
                </a:solidFill>
                <a:ea typeface="+mn-lt"/>
                <a:cs typeface="+mn-lt"/>
              </a:rPr>
              <a:t>chaque</a:t>
            </a:r>
            <a:r>
              <a:rPr lang="en-US" sz="2800">
                <a:solidFill>
                  <a:srgbClr val="000000"/>
                </a:solidFill>
                <a:ea typeface="+mn-lt"/>
                <a:cs typeface="+mn-lt"/>
              </a:rPr>
              <a:t> </a:t>
            </a:r>
            <a:r>
              <a:rPr lang="en-US" sz="2800" err="1">
                <a:solidFill>
                  <a:srgbClr val="000000"/>
                </a:solidFill>
                <a:ea typeface="+mn-lt"/>
                <a:cs typeface="+mn-lt"/>
              </a:rPr>
              <a:t>thème</a:t>
            </a:r>
            <a:endParaRPr lang="en-US" err="1"/>
          </a:p>
        </p:txBody>
      </p:sp>
      <p:pic>
        <p:nvPicPr>
          <p:cNvPr id="6" name="Picture 5" descr="Multiple files stack - Free interface icons">
            <a:extLst>
              <a:ext uri="{FF2B5EF4-FFF2-40B4-BE49-F238E27FC236}">
                <a16:creationId xmlns:a16="http://schemas.microsoft.com/office/drawing/2014/main" id="{E29670F5-0633-A729-60F9-DF2C06EB77D1}"/>
              </a:ext>
            </a:extLst>
          </p:cNvPr>
          <p:cNvPicPr>
            <a:picLocks noChangeAspect="1"/>
          </p:cNvPicPr>
          <p:nvPr/>
        </p:nvPicPr>
        <p:blipFill>
          <a:blip r:embed="rId5"/>
          <a:stretch>
            <a:fillRect/>
          </a:stretch>
        </p:blipFill>
        <p:spPr>
          <a:xfrm>
            <a:off x="2851306" y="5130174"/>
            <a:ext cx="925287" cy="925287"/>
          </a:xfrm>
          <a:prstGeom prst="rect">
            <a:avLst/>
          </a:prstGeom>
        </p:spPr>
      </p:pic>
      <p:sp>
        <p:nvSpPr>
          <p:cNvPr id="8" name="Arrow: Right 7">
            <a:extLst>
              <a:ext uri="{FF2B5EF4-FFF2-40B4-BE49-F238E27FC236}">
                <a16:creationId xmlns:a16="http://schemas.microsoft.com/office/drawing/2014/main" id="{780C761D-996A-83B6-BF2D-EF6539305BF2}"/>
              </a:ext>
            </a:extLst>
          </p:cNvPr>
          <p:cNvSpPr/>
          <p:nvPr/>
        </p:nvSpPr>
        <p:spPr>
          <a:xfrm>
            <a:off x="5141997" y="5131111"/>
            <a:ext cx="1891862" cy="919655"/>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6D5CA7F-0C5F-19C5-B30F-9CEEADD2B316}"/>
              </a:ext>
            </a:extLst>
          </p:cNvPr>
          <p:cNvSpPr txBox="1"/>
          <p:nvPr/>
        </p:nvSpPr>
        <p:spPr>
          <a:xfrm>
            <a:off x="7794172" y="4898571"/>
            <a:ext cx="332558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000000"/>
                </a:solidFill>
                <a:ea typeface="+mn-lt"/>
                <a:cs typeface="+mn-lt"/>
              </a:rPr>
              <a:t>{ </a:t>
            </a:r>
            <a:r>
              <a:rPr lang="en-US" sz="2800" b="1" err="1">
                <a:solidFill>
                  <a:srgbClr val="000000"/>
                </a:solidFill>
                <a:ea typeface="+mn-lt"/>
                <a:cs typeface="+mn-lt"/>
              </a:rPr>
              <a:t>Thème</a:t>
            </a:r>
            <a:r>
              <a:rPr lang="en-US" sz="2800" b="1">
                <a:solidFill>
                  <a:srgbClr val="000000"/>
                </a:solidFill>
                <a:ea typeface="+mn-lt"/>
                <a:cs typeface="+mn-lt"/>
              </a:rPr>
              <a:t> 1 : score , </a:t>
            </a:r>
            <a:endParaRPr lang="en-US"/>
          </a:p>
          <a:p>
            <a:r>
              <a:rPr lang="en-US" sz="2800" b="1">
                <a:solidFill>
                  <a:srgbClr val="000000"/>
                </a:solidFill>
                <a:ea typeface="+mn-lt"/>
                <a:cs typeface="+mn-lt"/>
              </a:rPr>
              <a:t>   </a:t>
            </a:r>
            <a:r>
              <a:rPr lang="en-US" sz="2800" b="1" err="1">
                <a:solidFill>
                  <a:srgbClr val="000000"/>
                </a:solidFill>
                <a:ea typeface="+mn-lt"/>
                <a:cs typeface="+mn-lt"/>
              </a:rPr>
              <a:t>Thème</a:t>
            </a:r>
            <a:r>
              <a:rPr lang="en-US" sz="2800" b="1">
                <a:solidFill>
                  <a:srgbClr val="000000"/>
                </a:solidFill>
                <a:ea typeface="+mn-lt"/>
                <a:cs typeface="+mn-lt"/>
              </a:rPr>
              <a:t> 2 : score , </a:t>
            </a:r>
            <a:endParaRPr lang="en-US">
              <a:solidFill>
                <a:srgbClr val="000000"/>
              </a:solidFill>
              <a:ea typeface="+mn-lt"/>
              <a:cs typeface="+mn-lt"/>
            </a:endParaRPr>
          </a:p>
          <a:p>
            <a:r>
              <a:rPr lang="en-US" sz="2800" b="1">
                <a:solidFill>
                  <a:srgbClr val="000000"/>
                </a:solidFill>
                <a:ea typeface="+mn-lt"/>
                <a:cs typeface="+mn-lt"/>
              </a:rPr>
              <a:t>   </a:t>
            </a:r>
            <a:r>
              <a:rPr lang="en-US" sz="2800" b="1" err="1">
                <a:solidFill>
                  <a:srgbClr val="000000"/>
                </a:solidFill>
                <a:ea typeface="+mn-lt"/>
                <a:cs typeface="+mn-lt"/>
              </a:rPr>
              <a:t>Thème</a:t>
            </a:r>
            <a:r>
              <a:rPr lang="en-US" sz="2800" b="1">
                <a:solidFill>
                  <a:srgbClr val="000000"/>
                </a:solidFill>
                <a:ea typeface="+mn-lt"/>
                <a:cs typeface="+mn-lt"/>
              </a:rPr>
              <a:t> 3 : score }</a:t>
            </a:r>
            <a:endParaRPr lang="en-US">
              <a:cs typeface="Calibri"/>
            </a:endParaRPr>
          </a:p>
        </p:txBody>
      </p:sp>
    </p:spTree>
    <p:extLst>
      <p:ext uri="{BB962C8B-B14F-4D97-AF65-F5344CB8AC3E}">
        <p14:creationId xmlns:p14="http://schemas.microsoft.com/office/powerpoint/2010/main" val="403629698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C514B800-B15D-1F09-0C1E-D745CEF5A035}"/>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28417A9D-23EF-DE4E-E9A8-90A1A778F0C7}"/>
              </a:ext>
            </a:extLst>
          </p:cNvPr>
          <p:cNvSpPr txBox="1"/>
          <p:nvPr/>
        </p:nvSpPr>
        <p:spPr>
          <a:xfrm>
            <a:off x="920941" y="395891"/>
            <a:ext cx="10336981" cy="151458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b="1">
                <a:solidFill>
                  <a:srgbClr val="2F464D"/>
                </a:solidFill>
                <a:latin typeface="Poppins Heavy"/>
                <a:ea typeface="+mn-lt"/>
                <a:cs typeface="+mn-lt"/>
              </a:rPr>
              <a:t>Étape 3 : Notation des documents pour </a:t>
            </a:r>
            <a:r>
              <a:rPr lang="en-US" sz="4300" b="1" err="1">
                <a:solidFill>
                  <a:srgbClr val="2F464D"/>
                </a:solidFill>
                <a:latin typeface="Poppins Heavy"/>
                <a:ea typeface="+mn-lt"/>
                <a:cs typeface="+mn-lt"/>
              </a:rPr>
              <a:t>chaque</a:t>
            </a:r>
            <a:r>
              <a:rPr lang="en-US" sz="4300" b="1">
                <a:solidFill>
                  <a:srgbClr val="2F464D"/>
                </a:solidFill>
                <a:latin typeface="Poppins Heavy"/>
                <a:ea typeface="+mn-lt"/>
                <a:cs typeface="+mn-lt"/>
              </a:rPr>
              <a:t> </a:t>
            </a:r>
            <a:r>
              <a:rPr lang="en-US" sz="4300" b="1" err="1">
                <a:solidFill>
                  <a:srgbClr val="2F464D"/>
                </a:solidFill>
                <a:latin typeface="Poppins Heavy"/>
                <a:ea typeface="+mn-lt"/>
                <a:cs typeface="+mn-lt"/>
              </a:rPr>
              <a:t>thème</a:t>
            </a:r>
            <a:endParaRPr lang="en-US" b="1" err="1"/>
          </a:p>
        </p:txBody>
      </p:sp>
      <p:sp>
        <p:nvSpPr>
          <p:cNvPr id="24" name="Freeform 24">
            <a:extLst>
              <a:ext uri="{FF2B5EF4-FFF2-40B4-BE49-F238E27FC236}">
                <a16:creationId xmlns:a16="http://schemas.microsoft.com/office/drawing/2014/main" id="{EE8181DA-1EA7-080F-DEDF-CF8DA2EAE60A}"/>
              </a:ext>
            </a:extLst>
          </p:cNvPr>
          <p:cNvSpPr/>
          <p:nvPr/>
        </p:nvSpPr>
        <p:spPr>
          <a:xfrm>
            <a:off x="10772849" y="1"/>
            <a:ext cx="1419151" cy="1917771"/>
          </a:xfrm>
          <a:custGeom>
            <a:avLst/>
            <a:gdLst/>
            <a:ahLst/>
            <a:cxnLst/>
            <a:rect l="l" t="t" r="r" b="b"/>
            <a:pathLst>
              <a:path w="2128727" h="2876657">
                <a:moveTo>
                  <a:pt x="0" y="0"/>
                </a:moveTo>
                <a:lnTo>
                  <a:pt x="2128727" y="0"/>
                </a:lnTo>
                <a:lnTo>
                  <a:pt x="2128727" y="2876657"/>
                </a:lnTo>
                <a:lnTo>
                  <a:pt x="0" y="28766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5" name="Freeform 25">
            <a:extLst>
              <a:ext uri="{FF2B5EF4-FFF2-40B4-BE49-F238E27FC236}">
                <a16:creationId xmlns:a16="http://schemas.microsoft.com/office/drawing/2014/main" id="{8A704DAF-C09E-8EA1-6271-A5E7A2C2C172}"/>
              </a:ext>
            </a:extLst>
          </p:cNvPr>
          <p:cNvSpPr/>
          <p:nvPr/>
        </p:nvSpPr>
        <p:spPr>
          <a:xfrm flipH="1">
            <a:off x="-23775" y="1"/>
            <a:ext cx="1419151" cy="1917771"/>
          </a:xfrm>
          <a:custGeom>
            <a:avLst/>
            <a:gdLst/>
            <a:ahLst/>
            <a:cxnLst/>
            <a:rect l="l" t="t" r="r" b="b"/>
            <a:pathLst>
              <a:path w="2128727" h="2876657">
                <a:moveTo>
                  <a:pt x="2128726" y="0"/>
                </a:moveTo>
                <a:lnTo>
                  <a:pt x="0" y="0"/>
                </a:lnTo>
                <a:lnTo>
                  <a:pt x="0" y="2876657"/>
                </a:lnTo>
                <a:lnTo>
                  <a:pt x="2128726" y="2876657"/>
                </a:lnTo>
                <a:lnTo>
                  <a:pt x="212872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3" name="TextBox 2">
            <a:extLst>
              <a:ext uri="{FF2B5EF4-FFF2-40B4-BE49-F238E27FC236}">
                <a16:creationId xmlns:a16="http://schemas.microsoft.com/office/drawing/2014/main" id="{EA0851E4-D188-7119-E358-DC3B42E052CF}"/>
              </a:ext>
            </a:extLst>
          </p:cNvPr>
          <p:cNvSpPr txBox="1"/>
          <p:nvPr/>
        </p:nvSpPr>
        <p:spPr>
          <a:xfrm>
            <a:off x="2151943" y="3408191"/>
            <a:ext cx="7874874" cy="3046988"/>
          </a:xfrm>
          <a:prstGeom prst="rect">
            <a:avLst/>
          </a:prstGeom>
          <a:noFill/>
          <a:ln w="76200">
            <a:solidFill>
              <a:srgbClr val="F5CEBE"/>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b="1" i="1" dirty="0">
              <a:solidFill>
                <a:srgbClr val="000000"/>
              </a:solidFill>
              <a:ea typeface="+mn-lt"/>
              <a:cs typeface="+mn-lt"/>
            </a:endParaRPr>
          </a:p>
          <a:p>
            <a:pPr algn="ctr"/>
            <a:r>
              <a:rPr lang="en-US" sz="2400" dirty="0" err="1">
                <a:cs typeface="Calibri"/>
              </a:rPr>
              <a:t>Supprimer</a:t>
            </a:r>
            <a:r>
              <a:rPr lang="en-US" sz="2400" dirty="0">
                <a:cs typeface="Calibri"/>
              </a:rPr>
              <a:t> la </a:t>
            </a:r>
            <a:r>
              <a:rPr lang="en-US" sz="2400" dirty="0" err="1">
                <a:cs typeface="Calibri"/>
              </a:rPr>
              <a:t>ponctuation</a:t>
            </a:r>
            <a:r>
              <a:rPr lang="en-US" sz="2400" dirty="0">
                <a:cs typeface="Calibri"/>
              </a:rPr>
              <a:t> et les mots vides</a:t>
            </a:r>
          </a:p>
          <a:p>
            <a:pPr algn="ctr"/>
            <a:endParaRPr lang="en-US" sz="2400" dirty="0">
              <a:cs typeface="Calibri"/>
            </a:endParaRPr>
          </a:p>
          <a:p>
            <a:pPr algn="ctr"/>
            <a:endParaRPr lang="en-US" sz="2400" dirty="0"/>
          </a:p>
          <a:p>
            <a:pPr algn="ctr"/>
            <a:r>
              <a:rPr lang="en-US" sz="2400" dirty="0" err="1">
                <a:cs typeface="Calibri"/>
              </a:rPr>
              <a:t>Mesurer</a:t>
            </a:r>
            <a:r>
              <a:rPr lang="en-US" sz="2400" dirty="0">
                <a:cs typeface="Calibri"/>
              </a:rPr>
              <a:t> la </a:t>
            </a:r>
            <a:r>
              <a:rPr lang="en-US" sz="2400" dirty="0" err="1">
                <a:cs typeface="Calibri"/>
              </a:rPr>
              <a:t>similarité</a:t>
            </a:r>
            <a:r>
              <a:rPr lang="en-US" sz="2400" dirty="0">
                <a:cs typeface="Calibri"/>
              </a:rPr>
              <a:t> à </a:t>
            </a:r>
            <a:r>
              <a:rPr lang="en-US" sz="2400" dirty="0" err="1">
                <a:cs typeface="Calibri"/>
              </a:rPr>
              <a:t>l'aide</a:t>
            </a:r>
            <a:r>
              <a:rPr lang="en-US" sz="2400" dirty="0">
                <a:cs typeface="Calibri"/>
              </a:rPr>
              <a:t> de la </a:t>
            </a:r>
            <a:r>
              <a:rPr lang="en-US" sz="2400" dirty="0" err="1">
                <a:cs typeface="Calibri"/>
              </a:rPr>
              <a:t>représentation</a:t>
            </a:r>
            <a:r>
              <a:rPr lang="en-US" sz="2400" dirty="0">
                <a:cs typeface="Calibri"/>
              </a:rPr>
              <a:t> TF-IDF</a:t>
            </a:r>
          </a:p>
          <a:p>
            <a:pPr algn="ctr"/>
            <a:endParaRPr lang="en-US" sz="2400" dirty="0">
              <a:cs typeface="Calibri"/>
            </a:endParaRPr>
          </a:p>
          <a:p>
            <a:pPr algn="ctr"/>
            <a:endParaRPr lang="en-US" sz="2400" b="1" i="1" dirty="0">
              <a:solidFill>
                <a:srgbClr val="000000"/>
              </a:solidFill>
              <a:ea typeface="+mn-lt"/>
              <a:cs typeface="+mn-lt"/>
            </a:endParaRPr>
          </a:p>
          <a:p>
            <a:pPr algn="ctr"/>
            <a:r>
              <a:rPr lang="en-US" sz="2400" dirty="0">
                <a:cs typeface="Calibri"/>
              </a:rPr>
              <a:t> 0 &lt; score &lt; 1</a:t>
            </a:r>
          </a:p>
        </p:txBody>
      </p:sp>
      <p:sp>
        <p:nvSpPr>
          <p:cNvPr id="2" name="Flèche : bas 1">
            <a:extLst>
              <a:ext uri="{FF2B5EF4-FFF2-40B4-BE49-F238E27FC236}">
                <a16:creationId xmlns:a16="http://schemas.microsoft.com/office/drawing/2014/main" id="{9F8C9BB8-E46A-08F7-21BB-9D871DB0C3F3}"/>
              </a:ext>
            </a:extLst>
          </p:cNvPr>
          <p:cNvSpPr/>
          <p:nvPr/>
        </p:nvSpPr>
        <p:spPr>
          <a:xfrm>
            <a:off x="5952904" y="4337591"/>
            <a:ext cx="272955" cy="477672"/>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 name="Flèche : bas 3">
            <a:extLst>
              <a:ext uri="{FF2B5EF4-FFF2-40B4-BE49-F238E27FC236}">
                <a16:creationId xmlns:a16="http://schemas.microsoft.com/office/drawing/2014/main" id="{86B5930F-E9E1-0CFF-2662-397E669C32E1}"/>
              </a:ext>
            </a:extLst>
          </p:cNvPr>
          <p:cNvSpPr/>
          <p:nvPr/>
        </p:nvSpPr>
        <p:spPr>
          <a:xfrm>
            <a:off x="5952903" y="5401236"/>
            <a:ext cx="272955" cy="477672"/>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 name="ZoneTexte 4">
            <a:extLst>
              <a:ext uri="{FF2B5EF4-FFF2-40B4-BE49-F238E27FC236}">
                <a16:creationId xmlns:a16="http://schemas.microsoft.com/office/drawing/2014/main" id="{B4781FE1-04E5-CE76-EC3A-32C782738598}"/>
              </a:ext>
            </a:extLst>
          </p:cNvPr>
          <p:cNvSpPr txBox="1"/>
          <p:nvPr/>
        </p:nvSpPr>
        <p:spPr>
          <a:xfrm>
            <a:off x="2943571" y="2559704"/>
            <a:ext cx="6564573" cy="523220"/>
          </a:xfrm>
          <a:prstGeom prst="rect">
            <a:avLst/>
          </a:prstGeom>
          <a:noFill/>
        </p:spPr>
        <p:txBody>
          <a:bodyPr wrap="square" rtlCol="0">
            <a:spAutoFit/>
          </a:bodyPr>
          <a:lstStyle/>
          <a:p>
            <a:pPr algn="ctr"/>
            <a:r>
              <a:rPr lang="en-US" sz="2800" b="1" dirty="0" err="1">
                <a:solidFill>
                  <a:srgbClr val="000000"/>
                </a:solidFill>
                <a:latin typeface="Calibri"/>
                <a:ea typeface="+mn-lt"/>
                <a:cs typeface="+mn-lt"/>
              </a:rPr>
              <a:t>calculate_score</a:t>
            </a:r>
            <a:r>
              <a:rPr lang="en-US" sz="2800" b="1" dirty="0">
                <a:solidFill>
                  <a:srgbClr val="000000"/>
                </a:solidFill>
                <a:latin typeface="Calibri"/>
                <a:ea typeface="+mn-lt"/>
                <a:cs typeface="+mn-lt"/>
              </a:rPr>
              <a:t> ( document , </a:t>
            </a:r>
            <a:r>
              <a:rPr lang="en-US" sz="2800" b="1" dirty="0" err="1">
                <a:solidFill>
                  <a:srgbClr val="000000"/>
                </a:solidFill>
                <a:latin typeface="Calibri"/>
                <a:ea typeface="+mn-lt"/>
                <a:cs typeface="+mn-lt"/>
              </a:rPr>
              <a:t>mots_clés</a:t>
            </a:r>
            <a:r>
              <a:rPr lang="en-US" sz="2800" b="1" dirty="0">
                <a:solidFill>
                  <a:srgbClr val="000000"/>
                </a:solidFill>
                <a:latin typeface="Calibri"/>
                <a:ea typeface="+mn-lt"/>
                <a:cs typeface="+mn-lt"/>
              </a:rPr>
              <a:t> )</a:t>
            </a:r>
          </a:p>
        </p:txBody>
      </p:sp>
    </p:spTree>
    <p:extLst>
      <p:ext uri="{BB962C8B-B14F-4D97-AF65-F5344CB8AC3E}">
        <p14:creationId xmlns:p14="http://schemas.microsoft.com/office/powerpoint/2010/main" val="27317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0A7F60E3-48BD-BA90-3CE4-A874872E7E77}"/>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33E5C1DB-70DC-46BC-9065-BA0E84AAB7F2}"/>
              </a:ext>
            </a:extLst>
          </p:cNvPr>
          <p:cNvSpPr txBox="1"/>
          <p:nvPr/>
        </p:nvSpPr>
        <p:spPr>
          <a:xfrm>
            <a:off x="915622" y="1160481"/>
            <a:ext cx="10336981" cy="151458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b="1" dirty="0">
                <a:solidFill>
                  <a:srgbClr val="2F464D"/>
                </a:solidFill>
                <a:latin typeface="Poppins Heavy"/>
                <a:ea typeface="+mn-lt"/>
                <a:cs typeface="+mn-lt"/>
              </a:rPr>
              <a:t>Étape 4 : </a:t>
            </a:r>
            <a:r>
              <a:rPr lang="en-US" sz="4300" b="1" dirty="0" err="1">
                <a:solidFill>
                  <a:srgbClr val="2F464D"/>
                </a:solidFill>
                <a:latin typeface="Poppins Heavy"/>
                <a:ea typeface="+mn-lt"/>
                <a:cs typeface="+mn-lt"/>
              </a:rPr>
              <a:t>Déplacement</a:t>
            </a:r>
            <a:r>
              <a:rPr lang="en-US" sz="4300" b="1" dirty="0">
                <a:solidFill>
                  <a:srgbClr val="2F464D"/>
                </a:solidFill>
                <a:latin typeface="Poppins Heavy"/>
                <a:ea typeface="+mn-lt"/>
                <a:cs typeface="+mn-lt"/>
              </a:rPr>
              <a:t> des </a:t>
            </a:r>
            <a:r>
              <a:rPr lang="en-US" sz="4300" b="1" dirty="0" err="1">
                <a:solidFill>
                  <a:srgbClr val="2F464D"/>
                </a:solidFill>
                <a:latin typeface="Poppins Heavy"/>
                <a:ea typeface="+mn-lt"/>
                <a:cs typeface="+mn-lt"/>
              </a:rPr>
              <a:t>fichiers</a:t>
            </a:r>
            <a:r>
              <a:rPr lang="en-US" sz="4300" b="1" dirty="0">
                <a:solidFill>
                  <a:srgbClr val="2F464D"/>
                </a:solidFill>
                <a:latin typeface="Poppins Heavy"/>
                <a:ea typeface="+mn-lt"/>
                <a:cs typeface="+mn-lt"/>
              </a:rPr>
              <a:t> dans des dossiers </a:t>
            </a:r>
            <a:r>
              <a:rPr lang="en-US" sz="4300" b="1" dirty="0" err="1">
                <a:solidFill>
                  <a:srgbClr val="2F464D"/>
                </a:solidFill>
                <a:latin typeface="Poppins Heavy"/>
                <a:ea typeface="+mn-lt"/>
                <a:cs typeface="+mn-lt"/>
              </a:rPr>
              <a:t>respectifs</a:t>
            </a:r>
            <a:endParaRPr lang="en-US" dirty="0"/>
          </a:p>
        </p:txBody>
      </p:sp>
      <p:sp>
        <p:nvSpPr>
          <p:cNvPr id="24" name="Freeform 24">
            <a:extLst>
              <a:ext uri="{FF2B5EF4-FFF2-40B4-BE49-F238E27FC236}">
                <a16:creationId xmlns:a16="http://schemas.microsoft.com/office/drawing/2014/main" id="{584A27BC-724D-40E7-8CE5-C614241781D5}"/>
              </a:ext>
            </a:extLst>
          </p:cNvPr>
          <p:cNvSpPr/>
          <p:nvPr/>
        </p:nvSpPr>
        <p:spPr>
          <a:xfrm>
            <a:off x="10772849" y="1"/>
            <a:ext cx="1419151" cy="1917771"/>
          </a:xfrm>
          <a:custGeom>
            <a:avLst/>
            <a:gdLst/>
            <a:ahLst/>
            <a:cxnLst/>
            <a:rect l="l" t="t" r="r" b="b"/>
            <a:pathLst>
              <a:path w="2128727" h="2876657">
                <a:moveTo>
                  <a:pt x="0" y="0"/>
                </a:moveTo>
                <a:lnTo>
                  <a:pt x="2128727" y="0"/>
                </a:lnTo>
                <a:lnTo>
                  <a:pt x="2128727" y="2876657"/>
                </a:lnTo>
                <a:lnTo>
                  <a:pt x="0" y="28766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5" name="Freeform 25">
            <a:extLst>
              <a:ext uri="{FF2B5EF4-FFF2-40B4-BE49-F238E27FC236}">
                <a16:creationId xmlns:a16="http://schemas.microsoft.com/office/drawing/2014/main" id="{270BE3C0-A2BA-B0F7-F9CE-173D3B941835}"/>
              </a:ext>
            </a:extLst>
          </p:cNvPr>
          <p:cNvSpPr/>
          <p:nvPr/>
        </p:nvSpPr>
        <p:spPr>
          <a:xfrm flipH="1">
            <a:off x="-23775" y="1"/>
            <a:ext cx="1419151" cy="1917771"/>
          </a:xfrm>
          <a:custGeom>
            <a:avLst/>
            <a:gdLst/>
            <a:ahLst/>
            <a:cxnLst/>
            <a:rect l="l" t="t" r="r" b="b"/>
            <a:pathLst>
              <a:path w="2128727" h="2876657">
                <a:moveTo>
                  <a:pt x="2128726" y="0"/>
                </a:moveTo>
                <a:lnTo>
                  <a:pt x="0" y="0"/>
                </a:lnTo>
                <a:lnTo>
                  <a:pt x="0" y="2876657"/>
                </a:lnTo>
                <a:lnTo>
                  <a:pt x="2128726" y="2876657"/>
                </a:lnTo>
                <a:lnTo>
                  <a:pt x="212872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pic>
        <p:nvPicPr>
          <p:cNvPr id="2" name="Graphique 1" descr="Liste de contrôle avec un remplissage uni">
            <a:extLst>
              <a:ext uri="{FF2B5EF4-FFF2-40B4-BE49-F238E27FC236}">
                <a16:creationId xmlns:a16="http://schemas.microsoft.com/office/drawing/2014/main" id="{75B860AE-FE4D-086D-F8CC-0EB33851CC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7486" y="4077273"/>
            <a:ext cx="914400" cy="914400"/>
          </a:xfrm>
          <a:prstGeom prst="rect">
            <a:avLst/>
          </a:prstGeom>
        </p:spPr>
      </p:pic>
      <p:sp>
        <p:nvSpPr>
          <p:cNvPr id="4" name="ZoneTexte 3">
            <a:extLst>
              <a:ext uri="{FF2B5EF4-FFF2-40B4-BE49-F238E27FC236}">
                <a16:creationId xmlns:a16="http://schemas.microsoft.com/office/drawing/2014/main" id="{5FE0C94F-199C-34AB-2BA1-E19E8B6E5666}"/>
              </a:ext>
            </a:extLst>
          </p:cNvPr>
          <p:cNvSpPr txBox="1"/>
          <p:nvPr/>
        </p:nvSpPr>
        <p:spPr>
          <a:xfrm>
            <a:off x="-141754" y="4991673"/>
            <a:ext cx="3592879" cy="523220"/>
          </a:xfrm>
          <a:prstGeom prst="rect">
            <a:avLst/>
          </a:prstGeom>
          <a:noFill/>
        </p:spPr>
        <p:txBody>
          <a:bodyPr wrap="square" rtlCol="0">
            <a:spAutoFit/>
          </a:bodyPr>
          <a:lstStyle/>
          <a:p>
            <a:pPr algn="ctr"/>
            <a:r>
              <a:rPr lang="fr-MA" sz="2800" b="1" dirty="0">
                <a:latin typeface="Poppins Heavy"/>
                <a:ea typeface="+mn-lt"/>
                <a:cs typeface="+mn-lt"/>
              </a:rPr>
              <a:t>Max (scores) = Score</a:t>
            </a:r>
          </a:p>
        </p:txBody>
      </p:sp>
      <p:cxnSp>
        <p:nvCxnSpPr>
          <p:cNvPr id="5" name="Connecteur : en angle 4">
            <a:extLst>
              <a:ext uri="{FF2B5EF4-FFF2-40B4-BE49-F238E27FC236}">
                <a16:creationId xmlns:a16="http://schemas.microsoft.com/office/drawing/2014/main" id="{5AA391E3-1EC8-3300-ED8B-9E7DCA4C434F}"/>
              </a:ext>
            </a:extLst>
          </p:cNvPr>
          <p:cNvCxnSpPr/>
          <p:nvPr/>
        </p:nvCxnSpPr>
        <p:spPr>
          <a:xfrm>
            <a:off x="2729551" y="4743290"/>
            <a:ext cx="1978925" cy="887104"/>
          </a:xfrm>
          <a:prstGeom prst="bentConnector3">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6" name="Connecteur : en angle 5">
            <a:extLst>
              <a:ext uri="{FF2B5EF4-FFF2-40B4-BE49-F238E27FC236}">
                <a16:creationId xmlns:a16="http://schemas.microsoft.com/office/drawing/2014/main" id="{479BCF6E-F01E-3DFB-425E-B79B4541AB16}"/>
              </a:ext>
            </a:extLst>
          </p:cNvPr>
          <p:cNvCxnSpPr>
            <a:cxnSpLocks/>
          </p:cNvCxnSpPr>
          <p:nvPr/>
        </p:nvCxnSpPr>
        <p:spPr>
          <a:xfrm flipV="1">
            <a:off x="2729551" y="3674663"/>
            <a:ext cx="1978925" cy="869597"/>
          </a:xfrm>
          <a:prstGeom prst="bentConnector3">
            <a:avLst>
              <a:gd name="adj1" fmla="val 50000"/>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7" name="ZoneTexte 6">
            <a:extLst>
              <a:ext uri="{FF2B5EF4-FFF2-40B4-BE49-F238E27FC236}">
                <a16:creationId xmlns:a16="http://schemas.microsoft.com/office/drawing/2014/main" id="{BD2D3884-092E-8FE5-661F-416642FB042E}"/>
              </a:ext>
            </a:extLst>
          </p:cNvPr>
          <p:cNvSpPr txBox="1"/>
          <p:nvPr/>
        </p:nvSpPr>
        <p:spPr>
          <a:xfrm>
            <a:off x="4731479" y="3413053"/>
            <a:ext cx="2715904" cy="523220"/>
          </a:xfrm>
          <a:prstGeom prst="rect">
            <a:avLst/>
          </a:prstGeom>
          <a:noFill/>
        </p:spPr>
        <p:txBody>
          <a:bodyPr wrap="square" rtlCol="0">
            <a:spAutoFit/>
          </a:bodyPr>
          <a:lstStyle/>
          <a:p>
            <a:pPr algn="ctr"/>
            <a:r>
              <a:rPr lang="fr-MA" sz="2800" b="1" dirty="0">
                <a:latin typeface="Poppins Heavy"/>
                <a:ea typeface="+mn-lt"/>
                <a:cs typeface="+mn-lt"/>
              </a:rPr>
              <a:t>Score &lt;  Seuil</a:t>
            </a:r>
          </a:p>
        </p:txBody>
      </p:sp>
      <p:sp>
        <p:nvSpPr>
          <p:cNvPr id="8" name="ZoneTexte 7">
            <a:extLst>
              <a:ext uri="{FF2B5EF4-FFF2-40B4-BE49-F238E27FC236}">
                <a16:creationId xmlns:a16="http://schemas.microsoft.com/office/drawing/2014/main" id="{8FBDB40A-73E0-86B9-FC53-7797BDC236BA}"/>
              </a:ext>
            </a:extLst>
          </p:cNvPr>
          <p:cNvSpPr txBox="1"/>
          <p:nvPr/>
        </p:nvSpPr>
        <p:spPr>
          <a:xfrm>
            <a:off x="4731479" y="5368784"/>
            <a:ext cx="2715904" cy="523220"/>
          </a:xfrm>
          <a:prstGeom prst="rect">
            <a:avLst/>
          </a:prstGeom>
          <a:noFill/>
        </p:spPr>
        <p:txBody>
          <a:bodyPr wrap="square" rtlCol="0">
            <a:spAutoFit/>
          </a:bodyPr>
          <a:lstStyle/>
          <a:p>
            <a:pPr algn="ctr"/>
            <a:r>
              <a:rPr lang="fr-MA" sz="2800" b="1" dirty="0">
                <a:latin typeface="Poppins Heavy"/>
                <a:ea typeface="+mn-lt"/>
                <a:cs typeface="+mn-lt"/>
              </a:rPr>
              <a:t>Score &gt;  Seuil</a:t>
            </a:r>
          </a:p>
        </p:txBody>
      </p:sp>
      <p:pic>
        <p:nvPicPr>
          <p:cNvPr id="9" name="Graphique 8" descr="Dossier ouvert avec un remplissage uni">
            <a:extLst>
              <a:ext uri="{FF2B5EF4-FFF2-40B4-BE49-F238E27FC236}">
                <a16:creationId xmlns:a16="http://schemas.microsoft.com/office/drawing/2014/main" id="{96B650DE-C1A6-22D7-9D11-450E5BB0F4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72488" y="3108281"/>
            <a:ext cx="914400" cy="914400"/>
          </a:xfrm>
          <a:prstGeom prst="rect">
            <a:avLst/>
          </a:prstGeom>
        </p:spPr>
      </p:pic>
      <p:pic>
        <p:nvPicPr>
          <p:cNvPr id="10" name="Graphique 9" descr="Document avec un remplissage uni">
            <a:extLst>
              <a:ext uri="{FF2B5EF4-FFF2-40B4-BE49-F238E27FC236}">
                <a16:creationId xmlns:a16="http://schemas.microsoft.com/office/drawing/2014/main" id="{12FB3BC5-6D10-C8A4-7019-7500F6DB17B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52513" y="3303761"/>
            <a:ext cx="914400" cy="914400"/>
          </a:xfrm>
          <a:prstGeom prst="rect">
            <a:avLst/>
          </a:prstGeom>
        </p:spPr>
      </p:pic>
      <p:sp>
        <p:nvSpPr>
          <p:cNvPr id="12" name="ZoneTexte 11">
            <a:extLst>
              <a:ext uri="{FF2B5EF4-FFF2-40B4-BE49-F238E27FC236}">
                <a16:creationId xmlns:a16="http://schemas.microsoft.com/office/drawing/2014/main" id="{646E2790-1E5C-7316-D986-A3831DA9D817}"/>
              </a:ext>
            </a:extLst>
          </p:cNvPr>
          <p:cNvSpPr txBox="1"/>
          <p:nvPr/>
        </p:nvSpPr>
        <p:spPr>
          <a:xfrm>
            <a:off x="9940225" y="3901623"/>
            <a:ext cx="1978925" cy="523220"/>
          </a:xfrm>
          <a:prstGeom prst="rect">
            <a:avLst/>
          </a:prstGeom>
          <a:noFill/>
        </p:spPr>
        <p:txBody>
          <a:bodyPr wrap="square" rtlCol="0">
            <a:spAutoFit/>
          </a:bodyPr>
          <a:lstStyle/>
          <a:p>
            <a:pPr algn="ctr"/>
            <a:r>
              <a:rPr lang="fr-MA" sz="2800" b="1" dirty="0">
                <a:latin typeface="Poppins Heavy"/>
                <a:ea typeface="+mn-lt"/>
                <a:cs typeface="+mn-lt"/>
              </a:rPr>
              <a:t>autres</a:t>
            </a:r>
          </a:p>
        </p:txBody>
      </p:sp>
      <p:sp>
        <p:nvSpPr>
          <p:cNvPr id="13" name="Flèche : droite 12">
            <a:extLst>
              <a:ext uri="{FF2B5EF4-FFF2-40B4-BE49-F238E27FC236}">
                <a16:creationId xmlns:a16="http://schemas.microsoft.com/office/drawing/2014/main" id="{6B4669DB-54CE-33C9-7485-8026FB64ACB1}"/>
              </a:ext>
            </a:extLst>
          </p:cNvPr>
          <p:cNvSpPr/>
          <p:nvPr/>
        </p:nvSpPr>
        <p:spPr>
          <a:xfrm>
            <a:off x="9571683" y="3742170"/>
            <a:ext cx="614149" cy="227401"/>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pic>
        <p:nvPicPr>
          <p:cNvPr id="14" name="Graphique 13" descr="Dossier ouvert avec un remplissage uni">
            <a:extLst>
              <a:ext uri="{FF2B5EF4-FFF2-40B4-BE49-F238E27FC236}">
                <a16:creationId xmlns:a16="http://schemas.microsoft.com/office/drawing/2014/main" id="{B56A5388-7EBC-A5B3-EBA2-FDE52C8935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61115" y="4898409"/>
            <a:ext cx="914400" cy="914400"/>
          </a:xfrm>
          <a:prstGeom prst="rect">
            <a:avLst/>
          </a:prstGeom>
        </p:spPr>
      </p:pic>
      <p:pic>
        <p:nvPicPr>
          <p:cNvPr id="15" name="Graphique 14" descr="Document avec un remplissage uni">
            <a:extLst>
              <a:ext uri="{FF2B5EF4-FFF2-40B4-BE49-F238E27FC236}">
                <a16:creationId xmlns:a16="http://schemas.microsoft.com/office/drawing/2014/main" id="{7A6804B3-4AC0-31FD-97E2-91510927899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41140" y="5093889"/>
            <a:ext cx="914400" cy="914400"/>
          </a:xfrm>
          <a:prstGeom prst="rect">
            <a:avLst/>
          </a:prstGeom>
        </p:spPr>
      </p:pic>
      <p:sp>
        <p:nvSpPr>
          <p:cNvPr id="16" name="ZoneTexte 15">
            <a:extLst>
              <a:ext uri="{FF2B5EF4-FFF2-40B4-BE49-F238E27FC236}">
                <a16:creationId xmlns:a16="http://schemas.microsoft.com/office/drawing/2014/main" id="{274FCC59-C227-1ACC-3D7D-CCD27E42AAEF}"/>
              </a:ext>
            </a:extLst>
          </p:cNvPr>
          <p:cNvSpPr txBox="1"/>
          <p:nvPr/>
        </p:nvSpPr>
        <p:spPr>
          <a:xfrm>
            <a:off x="9928852" y="5691751"/>
            <a:ext cx="1978925" cy="523220"/>
          </a:xfrm>
          <a:prstGeom prst="rect">
            <a:avLst/>
          </a:prstGeom>
          <a:noFill/>
        </p:spPr>
        <p:txBody>
          <a:bodyPr wrap="square" rtlCol="0">
            <a:spAutoFit/>
          </a:bodyPr>
          <a:lstStyle/>
          <a:p>
            <a:pPr algn="ctr"/>
            <a:r>
              <a:rPr lang="fr-MA" sz="2800" b="1" dirty="0">
                <a:latin typeface="Poppins Heavy"/>
                <a:ea typeface="+mn-lt"/>
                <a:cs typeface="+mn-lt"/>
              </a:rPr>
              <a:t>thème</a:t>
            </a:r>
          </a:p>
        </p:txBody>
      </p:sp>
      <p:sp>
        <p:nvSpPr>
          <p:cNvPr id="17" name="Flèche : droite 16">
            <a:extLst>
              <a:ext uri="{FF2B5EF4-FFF2-40B4-BE49-F238E27FC236}">
                <a16:creationId xmlns:a16="http://schemas.microsoft.com/office/drawing/2014/main" id="{947F27B2-6539-57B6-4278-C1D5B3E9ACD2}"/>
              </a:ext>
            </a:extLst>
          </p:cNvPr>
          <p:cNvSpPr/>
          <p:nvPr/>
        </p:nvSpPr>
        <p:spPr>
          <a:xfrm>
            <a:off x="9560310" y="5532298"/>
            <a:ext cx="614149" cy="227401"/>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Tree>
    <p:extLst>
      <p:ext uri="{BB962C8B-B14F-4D97-AF65-F5344CB8AC3E}">
        <p14:creationId xmlns:p14="http://schemas.microsoft.com/office/powerpoint/2010/main" val="370485870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D26DC8F3-CF31-34F2-D50F-354EE647D964}"/>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3FE60B67-9899-BB60-D176-90B95D7D39B8}"/>
              </a:ext>
            </a:extLst>
          </p:cNvPr>
          <p:cNvSpPr txBox="1"/>
          <p:nvPr/>
        </p:nvSpPr>
        <p:spPr>
          <a:xfrm>
            <a:off x="922065" y="1160481"/>
            <a:ext cx="10336981" cy="151458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b="1" dirty="0">
                <a:solidFill>
                  <a:srgbClr val="2F464D"/>
                </a:solidFill>
                <a:latin typeface="Poppins Heavy"/>
                <a:ea typeface="+mn-lt"/>
                <a:cs typeface="+mn-lt"/>
              </a:rPr>
              <a:t>Étape 5 : </a:t>
            </a:r>
            <a:r>
              <a:rPr lang="en-US" sz="4300" b="1" dirty="0" err="1">
                <a:solidFill>
                  <a:srgbClr val="2F464D"/>
                </a:solidFill>
                <a:latin typeface="Poppins Heavy"/>
                <a:ea typeface="+mn-lt"/>
                <a:cs typeface="+mn-lt"/>
              </a:rPr>
              <a:t>Déplacement</a:t>
            </a:r>
            <a:r>
              <a:rPr lang="en-US" sz="4300" b="1" dirty="0">
                <a:solidFill>
                  <a:srgbClr val="2F464D"/>
                </a:solidFill>
                <a:latin typeface="Poppins Heavy"/>
                <a:ea typeface="+mn-lt"/>
                <a:cs typeface="+mn-lt"/>
              </a:rPr>
              <a:t> des </a:t>
            </a:r>
            <a:r>
              <a:rPr lang="en-US" sz="4300" b="1" dirty="0" err="1">
                <a:solidFill>
                  <a:srgbClr val="2F464D"/>
                </a:solidFill>
                <a:latin typeface="Poppins Heavy"/>
                <a:ea typeface="+mn-lt"/>
                <a:cs typeface="+mn-lt"/>
              </a:rPr>
              <a:t>fichiers</a:t>
            </a:r>
            <a:r>
              <a:rPr lang="en-US" sz="4300" b="1" dirty="0">
                <a:solidFill>
                  <a:srgbClr val="2F464D"/>
                </a:solidFill>
                <a:latin typeface="Poppins Heavy"/>
                <a:ea typeface="+mn-lt"/>
                <a:cs typeface="+mn-lt"/>
              </a:rPr>
              <a:t> dans des dossiers </a:t>
            </a:r>
            <a:r>
              <a:rPr lang="en-US" sz="4300" b="1" dirty="0" err="1">
                <a:solidFill>
                  <a:srgbClr val="2F464D"/>
                </a:solidFill>
                <a:latin typeface="Poppins Heavy"/>
                <a:ea typeface="+mn-lt"/>
                <a:cs typeface="+mn-lt"/>
              </a:rPr>
              <a:t>respectifs</a:t>
            </a:r>
            <a:endParaRPr lang="en-US" dirty="0"/>
          </a:p>
        </p:txBody>
      </p:sp>
      <p:sp>
        <p:nvSpPr>
          <p:cNvPr id="24" name="Freeform 24">
            <a:extLst>
              <a:ext uri="{FF2B5EF4-FFF2-40B4-BE49-F238E27FC236}">
                <a16:creationId xmlns:a16="http://schemas.microsoft.com/office/drawing/2014/main" id="{6C01A362-6752-B21E-CA00-30AEA898C17C}"/>
              </a:ext>
            </a:extLst>
          </p:cNvPr>
          <p:cNvSpPr/>
          <p:nvPr/>
        </p:nvSpPr>
        <p:spPr>
          <a:xfrm>
            <a:off x="10772849" y="1"/>
            <a:ext cx="1419151" cy="1917771"/>
          </a:xfrm>
          <a:custGeom>
            <a:avLst/>
            <a:gdLst/>
            <a:ahLst/>
            <a:cxnLst/>
            <a:rect l="l" t="t" r="r" b="b"/>
            <a:pathLst>
              <a:path w="2128727" h="2876657">
                <a:moveTo>
                  <a:pt x="0" y="0"/>
                </a:moveTo>
                <a:lnTo>
                  <a:pt x="2128727" y="0"/>
                </a:lnTo>
                <a:lnTo>
                  <a:pt x="2128727" y="2876657"/>
                </a:lnTo>
                <a:lnTo>
                  <a:pt x="0" y="28766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5" name="Freeform 25">
            <a:extLst>
              <a:ext uri="{FF2B5EF4-FFF2-40B4-BE49-F238E27FC236}">
                <a16:creationId xmlns:a16="http://schemas.microsoft.com/office/drawing/2014/main" id="{1D47BE63-E33F-E1CB-AEC2-5053F001F613}"/>
              </a:ext>
            </a:extLst>
          </p:cNvPr>
          <p:cNvSpPr/>
          <p:nvPr/>
        </p:nvSpPr>
        <p:spPr>
          <a:xfrm flipH="1">
            <a:off x="-23775" y="1"/>
            <a:ext cx="1419151" cy="1917771"/>
          </a:xfrm>
          <a:custGeom>
            <a:avLst/>
            <a:gdLst/>
            <a:ahLst/>
            <a:cxnLst/>
            <a:rect l="l" t="t" r="r" b="b"/>
            <a:pathLst>
              <a:path w="2128727" h="2876657">
                <a:moveTo>
                  <a:pt x="2128726" y="0"/>
                </a:moveTo>
                <a:lnTo>
                  <a:pt x="0" y="0"/>
                </a:lnTo>
                <a:lnTo>
                  <a:pt x="0" y="2876657"/>
                </a:lnTo>
                <a:lnTo>
                  <a:pt x="2128726" y="2876657"/>
                </a:lnTo>
                <a:lnTo>
                  <a:pt x="212872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pic>
        <p:nvPicPr>
          <p:cNvPr id="2" name="Picture 1" descr="A screen shot of a computer screen&#10;&#10;Description automatically generated">
            <a:extLst>
              <a:ext uri="{FF2B5EF4-FFF2-40B4-BE49-F238E27FC236}">
                <a16:creationId xmlns:a16="http://schemas.microsoft.com/office/drawing/2014/main" id="{FF454577-7174-A72B-4E46-8C181F7DFCE4}"/>
              </a:ext>
            </a:extLst>
          </p:cNvPr>
          <p:cNvPicPr>
            <a:picLocks noChangeAspect="1"/>
          </p:cNvPicPr>
          <p:nvPr/>
        </p:nvPicPr>
        <p:blipFill>
          <a:blip r:embed="rId5"/>
          <a:stretch>
            <a:fillRect/>
          </a:stretch>
        </p:blipFill>
        <p:spPr>
          <a:xfrm>
            <a:off x="1760764" y="2917371"/>
            <a:ext cx="8659585" cy="3037114"/>
          </a:xfrm>
          <a:prstGeom prst="rect">
            <a:avLst/>
          </a:prstGeom>
        </p:spPr>
      </p:pic>
    </p:spTree>
    <p:extLst>
      <p:ext uri="{BB962C8B-B14F-4D97-AF65-F5344CB8AC3E}">
        <p14:creationId xmlns:p14="http://schemas.microsoft.com/office/powerpoint/2010/main" val="314836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0F887CD8-4678-24FA-D100-D7176C5C662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592F9AC-72D3-96C9-C459-58A23C7744C5}"/>
              </a:ext>
            </a:extLst>
          </p:cNvPr>
          <p:cNvGrpSpPr/>
          <p:nvPr/>
        </p:nvGrpSpPr>
        <p:grpSpPr>
          <a:xfrm>
            <a:off x="2408842" y="1987978"/>
            <a:ext cx="7374317" cy="3266167"/>
            <a:chOff x="0" y="0"/>
            <a:chExt cx="1932790" cy="1888111"/>
          </a:xfrm>
        </p:grpSpPr>
        <p:sp>
          <p:nvSpPr>
            <p:cNvPr id="3" name="Freeform 3">
              <a:extLst>
                <a:ext uri="{FF2B5EF4-FFF2-40B4-BE49-F238E27FC236}">
                  <a16:creationId xmlns:a16="http://schemas.microsoft.com/office/drawing/2014/main" id="{F629408A-2A3D-E023-BB21-2925C761CB7D}"/>
                </a:ext>
              </a:extLst>
            </p:cNvPr>
            <p:cNvSpPr/>
            <p:nvPr/>
          </p:nvSpPr>
          <p:spPr>
            <a:xfrm>
              <a:off x="0" y="0"/>
              <a:ext cx="1932790" cy="1888111"/>
            </a:xfrm>
            <a:custGeom>
              <a:avLst/>
              <a:gdLst/>
              <a:ahLst/>
              <a:cxnLst/>
              <a:rect l="l" t="t" r="r" b="b"/>
              <a:pathLst>
                <a:path w="1932790" h="1888111">
                  <a:moveTo>
                    <a:pt x="53803" y="0"/>
                  </a:moveTo>
                  <a:lnTo>
                    <a:pt x="1878987" y="0"/>
                  </a:lnTo>
                  <a:cubicBezTo>
                    <a:pt x="1893256" y="0"/>
                    <a:pt x="1906941" y="5669"/>
                    <a:pt x="1917031" y="15759"/>
                  </a:cubicBezTo>
                  <a:cubicBezTo>
                    <a:pt x="1927122" y="25849"/>
                    <a:pt x="1932790" y="39534"/>
                    <a:pt x="1932790" y="53803"/>
                  </a:cubicBezTo>
                  <a:lnTo>
                    <a:pt x="1932790" y="1834308"/>
                  </a:lnTo>
                  <a:cubicBezTo>
                    <a:pt x="1932790" y="1848577"/>
                    <a:pt x="1927122" y="1862262"/>
                    <a:pt x="1917031" y="1872352"/>
                  </a:cubicBezTo>
                  <a:cubicBezTo>
                    <a:pt x="1906941" y="1882442"/>
                    <a:pt x="1893256" y="1888111"/>
                    <a:pt x="1878987" y="1888111"/>
                  </a:cubicBezTo>
                  <a:lnTo>
                    <a:pt x="53803" y="1888111"/>
                  </a:lnTo>
                  <a:cubicBezTo>
                    <a:pt x="39534" y="1888111"/>
                    <a:pt x="25849" y="1882442"/>
                    <a:pt x="15759" y="1872352"/>
                  </a:cubicBezTo>
                  <a:cubicBezTo>
                    <a:pt x="5669" y="1862262"/>
                    <a:pt x="0" y="1848577"/>
                    <a:pt x="0" y="1834308"/>
                  </a:cubicBezTo>
                  <a:lnTo>
                    <a:pt x="0" y="53803"/>
                  </a:lnTo>
                  <a:cubicBezTo>
                    <a:pt x="0" y="39534"/>
                    <a:pt x="5669" y="25849"/>
                    <a:pt x="15759" y="15759"/>
                  </a:cubicBezTo>
                  <a:cubicBezTo>
                    <a:pt x="25849" y="5669"/>
                    <a:pt x="39534" y="0"/>
                    <a:pt x="53803" y="0"/>
                  </a:cubicBezTo>
                  <a:close/>
                </a:path>
              </a:pathLst>
            </a:custGeom>
            <a:solidFill>
              <a:srgbClr val="2F464D"/>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4" name="TextBox 4">
              <a:extLst>
                <a:ext uri="{FF2B5EF4-FFF2-40B4-BE49-F238E27FC236}">
                  <a16:creationId xmlns:a16="http://schemas.microsoft.com/office/drawing/2014/main" id="{F309A6D2-1896-2C8E-F280-A4FDE54C5960}"/>
                </a:ext>
              </a:extLst>
            </p:cNvPr>
            <p:cNvSpPr txBox="1"/>
            <p:nvPr/>
          </p:nvSpPr>
          <p:spPr>
            <a:xfrm>
              <a:off x="0" y="-66675"/>
              <a:ext cx="1932790" cy="1954786"/>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420"/>
                </a:lnSpc>
              </a:pPr>
              <a:endParaRPr sz="800"/>
            </a:p>
          </p:txBody>
        </p:sp>
      </p:grpSp>
      <p:grpSp>
        <p:nvGrpSpPr>
          <p:cNvPr id="5" name="Group 5">
            <a:extLst>
              <a:ext uri="{FF2B5EF4-FFF2-40B4-BE49-F238E27FC236}">
                <a16:creationId xmlns:a16="http://schemas.microsoft.com/office/drawing/2014/main" id="{9F12D524-FD7B-32C4-1344-86B78FC58A11}"/>
              </a:ext>
            </a:extLst>
          </p:cNvPr>
          <p:cNvGrpSpPr/>
          <p:nvPr/>
        </p:nvGrpSpPr>
        <p:grpSpPr>
          <a:xfrm>
            <a:off x="-284675" y="3252127"/>
            <a:ext cx="2517866" cy="726981"/>
            <a:chOff x="0" y="0"/>
            <a:chExt cx="812800" cy="168943"/>
          </a:xfrm>
        </p:grpSpPr>
        <p:sp>
          <p:nvSpPr>
            <p:cNvPr id="6" name="Freeform 6">
              <a:extLst>
                <a:ext uri="{FF2B5EF4-FFF2-40B4-BE49-F238E27FC236}">
                  <a16:creationId xmlns:a16="http://schemas.microsoft.com/office/drawing/2014/main" id="{FD1DF550-F3FB-32A2-E94D-D514270A7FB5}"/>
                </a:ext>
              </a:extLst>
            </p:cNvPr>
            <p:cNvSpPr/>
            <p:nvPr/>
          </p:nvSpPr>
          <p:spPr>
            <a:xfrm>
              <a:off x="0" y="0"/>
              <a:ext cx="812800" cy="168943"/>
            </a:xfrm>
            <a:custGeom>
              <a:avLst/>
              <a:gdLst/>
              <a:ahLst/>
              <a:cxnLst/>
              <a:rect l="l" t="t" r="r" b="b"/>
              <a:pathLst>
                <a:path w="812800" h="168943">
                  <a:moveTo>
                    <a:pt x="75259" y="0"/>
                  </a:moveTo>
                  <a:lnTo>
                    <a:pt x="737541" y="0"/>
                  </a:lnTo>
                  <a:cubicBezTo>
                    <a:pt x="779105" y="0"/>
                    <a:pt x="812800" y="33695"/>
                    <a:pt x="812800" y="75259"/>
                  </a:cubicBezTo>
                  <a:lnTo>
                    <a:pt x="812800" y="93683"/>
                  </a:lnTo>
                  <a:cubicBezTo>
                    <a:pt x="812800" y="135248"/>
                    <a:pt x="779105" y="168943"/>
                    <a:pt x="737541" y="168943"/>
                  </a:cubicBezTo>
                  <a:lnTo>
                    <a:pt x="75259" y="168943"/>
                  </a:lnTo>
                  <a:cubicBezTo>
                    <a:pt x="33695" y="168943"/>
                    <a:pt x="0" y="135248"/>
                    <a:pt x="0" y="93683"/>
                  </a:cubicBezTo>
                  <a:lnTo>
                    <a:pt x="0" y="75259"/>
                  </a:lnTo>
                  <a:cubicBezTo>
                    <a:pt x="0" y="33695"/>
                    <a:pt x="33695" y="0"/>
                    <a:pt x="75259" y="0"/>
                  </a:cubicBezTo>
                  <a:close/>
                </a:path>
              </a:pathLst>
            </a:custGeom>
            <a:solidFill>
              <a:srgbClr val="D67D56"/>
            </a:solidFill>
            <a:ln w="12700">
              <a:solidFill>
                <a:srgbClr val="000000"/>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grpSp>
      <p:sp>
        <p:nvSpPr>
          <p:cNvPr id="7" name="TextBox 7">
            <a:extLst>
              <a:ext uri="{FF2B5EF4-FFF2-40B4-BE49-F238E27FC236}">
                <a16:creationId xmlns:a16="http://schemas.microsoft.com/office/drawing/2014/main" id="{D8BD8F49-7F36-8051-5D73-37E48DC389D3}"/>
              </a:ext>
            </a:extLst>
          </p:cNvPr>
          <p:cNvSpPr txBox="1"/>
          <p:nvPr/>
        </p:nvSpPr>
        <p:spPr>
          <a:xfrm>
            <a:off x="4068422" y="3061882"/>
            <a:ext cx="4055158" cy="7411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a:solidFill>
                  <a:srgbClr val="FFFFFF"/>
                </a:solidFill>
                <a:latin typeface="Poppins Bold"/>
                <a:cs typeface="Poppins Bold"/>
              </a:rPr>
              <a:t>Test</a:t>
            </a:r>
          </a:p>
        </p:txBody>
      </p:sp>
      <p:grpSp>
        <p:nvGrpSpPr>
          <p:cNvPr id="9" name="Group 9">
            <a:extLst>
              <a:ext uri="{FF2B5EF4-FFF2-40B4-BE49-F238E27FC236}">
                <a16:creationId xmlns:a16="http://schemas.microsoft.com/office/drawing/2014/main" id="{A08A4523-51C0-88B9-EAE7-910ECB7DD9E2}"/>
              </a:ext>
            </a:extLst>
          </p:cNvPr>
          <p:cNvGrpSpPr/>
          <p:nvPr/>
        </p:nvGrpSpPr>
        <p:grpSpPr>
          <a:xfrm>
            <a:off x="9970937" y="3252127"/>
            <a:ext cx="2506980" cy="726981"/>
            <a:chOff x="0" y="0"/>
            <a:chExt cx="812800" cy="168943"/>
          </a:xfrm>
        </p:grpSpPr>
        <p:sp>
          <p:nvSpPr>
            <p:cNvPr id="10" name="Freeform 10">
              <a:extLst>
                <a:ext uri="{FF2B5EF4-FFF2-40B4-BE49-F238E27FC236}">
                  <a16:creationId xmlns:a16="http://schemas.microsoft.com/office/drawing/2014/main" id="{7DE253EE-D558-2825-AEE8-F05CCF695BDE}"/>
                </a:ext>
              </a:extLst>
            </p:cNvPr>
            <p:cNvSpPr/>
            <p:nvPr/>
          </p:nvSpPr>
          <p:spPr>
            <a:xfrm>
              <a:off x="0" y="0"/>
              <a:ext cx="812800" cy="168943"/>
            </a:xfrm>
            <a:custGeom>
              <a:avLst/>
              <a:gdLst/>
              <a:ahLst/>
              <a:cxnLst/>
              <a:rect l="l" t="t" r="r" b="b"/>
              <a:pathLst>
                <a:path w="812800" h="168943">
                  <a:moveTo>
                    <a:pt x="75259" y="0"/>
                  </a:moveTo>
                  <a:lnTo>
                    <a:pt x="737541" y="0"/>
                  </a:lnTo>
                  <a:cubicBezTo>
                    <a:pt x="779105" y="0"/>
                    <a:pt x="812800" y="33695"/>
                    <a:pt x="812800" y="75259"/>
                  </a:cubicBezTo>
                  <a:lnTo>
                    <a:pt x="812800" y="93683"/>
                  </a:lnTo>
                  <a:cubicBezTo>
                    <a:pt x="812800" y="135248"/>
                    <a:pt x="779105" y="168943"/>
                    <a:pt x="737541" y="168943"/>
                  </a:cubicBezTo>
                  <a:lnTo>
                    <a:pt x="75259" y="168943"/>
                  </a:lnTo>
                  <a:cubicBezTo>
                    <a:pt x="33695" y="168943"/>
                    <a:pt x="0" y="135248"/>
                    <a:pt x="0" y="93683"/>
                  </a:cubicBezTo>
                  <a:lnTo>
                    <a:pt x="0" y="75259"/>
                  </a:lnTo>
                  <a:cubicBezTo>
                    <a:pt x="0" y="33695"/>
                    <a:pt x="33695" y="0"/>
                    <a:pt x="75259" y="0"/>
                  </a:cubicBezTo>
                  <a:close/>
                </a:path>
              </a:pathLst>
            </a:custGeom>
            <a:solidFill>
              <a:srgbClr val="D67D56"/>
            </a:solidFill>
            <a:ln w="12700">
              <a:solidFill>
                <a:srgbClr val="000000"/>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grpSp>
      <p:sp>
        <p:nvSpPr>
          <p:cNvPr id="11" name="Freeform 11">
            <a:extLst>
              <a:ext uri="{FF2B5EF4-FFF2-40B4-BE49-F238E27FC236}">
                <a16:creationId xmlns:a16="http://schemas.microsoft.com/office/drawing/2014/main" id="{DA3320A7-66DF-6209-9699-F7DED0F2F20E}"/>
              </a:ext>
            </a:extLst>
          </p:cNvPr>
          <p:cNvSpPr/>
          <p:nvPr/>
        </p:nvSpPr>
        <p:spPr>
          <a:xfrm>
            <a:off x="2059208" y="1505885"/>
            <a:ext cx="920642" cy="866213"/>
          </a:xfrm>
          <a:custGeom>
            <a:avLst/>
            <a:gdLst/>
            <a:ahLst/>
            <a:cxnLst/>
            <a:rect l="l" t="t" r="r" b="b"/>
            <a:pathLst>
              <a:path w="1119706" h="1119706">
                <a:moveTo>
                  <a:pt x="0" y="0"/>
                </a:moveTo>
                <a:lnTo>
                  <a:pt x="1119706" y="0"/>
                </a:lnTo>
                <a:lnTo>
                  <a:pt x="1119706" y="1119706"/>
                </a:lnTo>
                <a:lnTo>
                  <a:pt x="0" y="11197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Tree>
    <p:extLst>
      <p:ext uri="{BB962C8B-B14F-4D97-AF65-F5344CB8AC3E}">
        <p14:creationId xmlns:p14="http://schemas.microsoft.com/office/powerpoint/2010/main" val="526764022"/>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5769FB43-5DF3-DF97-B0A3-BBE92D287B4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351396D-CFFA-C2F0-465A-4E4251A568C0}"/>
              </a:ext>
            </a:extLst>
          </p:cNvPr>
          <p:cNvGrpSpPr/>
          <p:nvPr/>
        </p:nvGrpSpPr>
        <p:grpSpPr>
          <a:xfrm>
            <a:off x="2408842" y="1987978"/>
            <a:ext cx="7374317" cy="3266167"/>
            <a:chOff x="0" y="0"/>
            <a:chExt cx="1932790" cy="1888111"/>
          </a:xfrm>
        </p:grpSpPr>
        <p:sp>
          <p:nvSpPr>
            <p:cNvPr id="3" name="Freeform 3">
              <a:extLst>
                <a:ext uri="{FF2B5EF4-FFF2-40B4-BE49-F238E27FC236}">
                  <a16:creationId xmlns:a16="http://schemas.microsoft.com/office/drawing/2014/main" id="{FA8E9102-3FE3-FE20-F0E5-64C9C38E5FE4}"/>
                </a:ext>
              </a:extLst>
            </p:cNvPr>
            <p:cNvSpPr/>
            <p:nvPr/>
          </p:nvSpPr>
          <p:spPr>
            <a:xfrm>
              <a:off x="0" y="0"/>
              <a:ext cx="1932790" cy="1888111"/>
            </a:xfrm>
            <a:custGeom>
              <a:avLst/>
              <a:gdLst/>
              <a:ahLst/>
              <a:cxnLst/>
              <a:rect l="l" t="t" r="r" b="b"/>
              <a:pathLst>
                <a:path w="1932790" h="1888111">
                  <a:moveTo>
                    <a:pt x="53803" y="0"/>
                  </a:moveTo>
                  <a:lnTo>
                    <a:pt x="1878987" y="0"/>
                  </a:lnTo>
                  <a:cubicBezTo>
                    <a:pt x="1893256" y="0"/>
                    <a:pt x="1906941" y="5669"/>
                    <a:pt x="1917031" y="15759"/>
                  </a:cubicBezTo>
                  <a:cubicBezTo>
                    <a:pt x="1927122" y="25849"/>
                    <a:pt x="1932790" y="39534"/>
                    <a:pt x="1932790" y="53803"/>
                  </a:cubicBezTo>
                  <a:lnTo>
                    <a:pt x="1932790" y="1834308"/>
                  </a:lnTo>
                  <a:cubicBezTo>
                    <a:pt x="1932790" y="1848577"/>
                    <a:pt x="1927122" y="1862262"/>
                    <a:pt x="1917031" y="1872352"/>
                  </a:cubicBezTo>
                  <a:cubicBezTo>
                    <a:pt x="1906941" y="1882442"/>
                    <a:pt x="1893256" y="1888111"/>
                    <a:pt x="1878987" y="1888111"/>
                  </a:cubicBezTo>
                  <a:lnTo>
                    <a:pt x="53803" y="1888111"/>
                  </a:lnTo>
                  <a:cubicBezTo>
                    <a:pt x="39534" y="1888111"/>
                    <a:pt x="25849" y="1882442"/>
                    <a:pt x="15759" y="1872352"/>
                  </a:cubicBezTo>
                  <a:cubicBezTo>
                    <a:pt x="5669" y="1862262"/>
                    <a:pt x="0" y="1848577"/>
                    <a:pt x="0" y="1834308"/>
                  </a:cubicBezTo>
                  <a:lnTo>
                    <a:pt x="0" y="53803"/>
                  </a:lnTo>
                  <a:cubicBezTo>
                    <a:pt x="0" y="39534"/>
                    <a:pt x="5669" y="25849"/>
                    <a:pt x="15759" y="15759"/>
                  </a:cubicBezTo>
                  <a:cubicBezTo>
                    <a:pt x="25849" y="5669"/>
                    <a:pt x="39534" y="0"/>
                    <a:pt x="53803" y="0"/>
                  </a:cubicBezTo>
                  <a:close/>
                </a:path>
              </a:pathLst>
            </a:custGeom>
            <a:solidFill>
              <a:srgbClr val="2F464D"/>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4" name="TextBox 4">
              <a:extLst>
                <a:ext uri="{FF2B5EF4-FFF2-40B4-BE49-F238E27FC236}">
                  <a16:creationId xmlns:a16="http://schemas.microsoft.com/office/drawing/2014/main" id="{6AF9FCA0-DCFB-CAC8-5C02-5273F84F019D}"/>
                </a:ext>
              </a:extLst>
            </p:cNvPr>
            <p:cNvSpPr txBox="1"/>
            <p:nvPr/>
          </p:nvSpPr>
          <p:spPr>
            <a:xfrm>
              <a:off x="0" y="-66675"/>
              <a:ext cx="1932790" cy="1954786"/>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420"/>
                </a:lnSpc>
              </a:pPr>
              <a:endParaRPr sz="800"/>
            </a:p>
          </p:txBody>
        </p:sp>
      </p:grpSp>
      <p:grpSp>
        <p:nvGrpSpPr>
          <p:cNvPr id="5" name="Group 5">
            <a:extLst>
              <a:ext uri="{FF2B5EF4-FFF2-40B4-BE49-F238E27FC236}">
                <a16:creationId xmlns:a16="http://schemas.microsoft.com/office/drawing/2014/main" id="{0E782E8C-42CF-E58D-F6F0-5C0A22526BED}"/>
              </a:ext>
            </a:extLst>
          </p:cNvPr>
          <p:cNvGrpSpPr/>
          <p:nvPr/>
        </p:nvGrpSpPr>
        <p:grpSpPr>
          <a:xfrm>
            <a:off x="-284675" y="3252127"/>
            <a:ext cx="2517866" cy="726981"/>
            <a:chOff x="0" y="0"/>
            <a:chExt cx="812800" cy="168943"/>
          </a:xfrm>
        </p:grpSpPr>
        <p:sp>
          <p:nvSpPr>
            <p:cNvPr id="6" name="Freeform 6">
              <a:extLst>
                <a:ext uri="{FF2B5EF4-FFF2-40B4-BE49-F238E27FC236}">
                  <a16:creationId xmlns:a16="http://schemas.microsoft.com/office/drawing/2014/main" id="{E78E3A5E-BFFA-4121-72F6-47A25EF84351}"/>
                </a:ext>
              </a:extLst>
            </p:cNvPr>
            <p:cNvSpPr/>
            <p:nvPr/>
          </p:nvSpPr>
          <p:spPr>
            <a:xfrm>
              <a:off x="0" y="0"/>
              <a:ext cx="812800" cy="168943"/>
            </a:xfrm>
            <a:custGeom>
              <a:avLst/>
              <a:gdLst/>
              <a:ahLst/>
              <a:cxnLst/>
              <a:rect l="l" t="t" r="r" b="b"/>
              <a:pathLst>
                <a:path w="812800" h="168943">
                  <a:moveTo>
                    <a:pt x="75259" y="0"/>
                  </a:moveTo>
                  <a:lnTo>
                    <a:pt x="737541" y="0"/>
                  </a:lnTo>
                  <a:cubicBezTo>
                    <a:pt x="779105" y="0"/>
                    <a:pt x="812800" y="33695"/>
                    <a:pt x="812800" y="75259"/>
                  </a:cubicBezTo>
                  <a:lnTo>
                    <a:pt x="812800" y="93683"/>
                  </a:lnTo>
                  <a:cubicBezTo>
                    <a:pt x="812800" y="135248"/>
                    <a:pt x="779105" y="168943"/>
                    <a:pt x="737541" y="168943"/>
                  </a:cubicBezTo>
                  <a:lnTo>
                    <a:pt x="75259" y="168943"/>
                  </a:lnTo>
                  <a:cubicBezTo>
                    <a:pt x="33695" y="168943"/>
                    <a:pt x="0" y="135248"/>
                    <a:pt x="0" y="93683"/>
                  </a:cubicBezTo>
                  <a:lnTo>
                    <a:pt x="0" y="75259"/>
                  </a:lnTo>
                  <a:cubicBezTo>
                    <a:pt x="0" y="33695"/>
                    <a:pt x="33695" y="0"/>
                    <a:pt x="75259" y="0"/>
                  </a:cubicBezTo>
                  <a:close/>
                </a:path>
              </a:pathLst>
            </a:custGeom>
            <a:solidFill>
              <a:srgbClr val="D67D56"/>
            </a:solidFill>
            <a:ln w="12700">
              <a:solidFill>
                <a:srgbClr val="000000"/>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grpSp>
      <p:sp>
        <p:nvSpPr>
          <p:cNvPr id="7" name="TextBox 7">
            <a:extLst>
              <a:ext uri="{FF2B5EF4-FFF2-40B4-BE49-F238E27FC236}">
                <a16:creationId xmlns:a16="http://schemas.microsoft.com/office/drawing/2014/main" id="{6DAB62AE-7CB6-EF70-07E4-5C1519337845}"/>
              </a:ext>
            </a:extLst>
          </p:cNvPr>
          <p:cNvSpPr txBox="1"/>
          <p:nvPr/>
        </p:nvSpPr>
        <p:spPr>
          <a:xfrm>
            <a:off x="4068422" y="3061882"/>
            <a:ext cx="4055158" cy="7411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dirty="0">
                <a:solidFill>
                  <a:srgbClr val="FFFFFF"/>
                </a:solidFill>
                <a:latin typeface="Poppins Bold"/>
                <a:cs typeface="Poppins Bold"/>
              </a:rPr>
              <a:t>Conclusion</a:t>
            </a:r>
          </a:p>
        </p:txBody>
      </p:sp>
      <p:grpSp>
        <p:nvGrpSpPr>
          <p:cNvPr id="9" name="Group 9">
            <a:extLst>
              <a:ext uri="{FF2B5EF4-FFF2-40B4-BE49-F238E27FC236}">
                <a16:creationId xmlns:a16="http://schemas.microsoft.com/office/drawing/2014/main" id="{DF17531B-4400-420C-1FC9-2DF7BAD18467}"/>
              </a:ext>
            </a:extLst>
          </p:cNvPr>
          <p:cNvGrpSpPr/>
          <p:nvPr/>
        </p:nvGrpSpPr>
        <p:grpSpPr>
          <a:xfrm>
            <a:off x="9970937" y="3252127"/>
            <a:ext cx="2506980" cy="726981"/>
            <a:chOff x="0" y="0"/>
            <a:chExt cx="812800" cy="168943"/>
          </a:xfrm>
        </p:grpSpPr>
        <p:sp>
          <p:nvSpPr>
            <p:cNvPr id="10" name="Freeform 10">
              <a:extLst>
                <a:ext uri="{FF2B5EF4-FFF2-40B4-BE49-F238E27FC236}">
                  <a16:creationId xmlns:a16="http://schemas.microsoft.com/office/drawing/2014/main" id="{F8F67F9F-5F8D-862F-11EB-87CFEE606C70}"/>
                </a:ext>
              </a:extLst>
            </p:cNvPr>
            <p:cNvSpPr/>
            <p:nvPr/>
          </p:nvSpPr>
          <p:spPr>
            <a:xfrm>
              <a:off x="0" y="0"/>
              <a:ext cx="812800" cy="168943"/>
            </a:xfrm>
            <a:custGeom>
              <a:avLst/>
              <a:gdLst/>
              <a:ahLst/>
              <a:cxnLst/>
              <a:rect l="l" t="t" r="r" b="b"/>
              <a:pathLst>
                <a:path w="812800" h="168943">
                  <a:moveTo>
                    <a:pt x="75259" y="0"/>
                  </a:moveTo>
                  <a:lnTo>
                    <a:pt x="737541" y="0"/>
                  </a:lnTo>
                  <a:cubicBezTo>
                    <a:pt x="779105" y="0"/>
                    <a:pt x="812800" y="33695"/>
                    <a:pt x="812800" y="75259"/>
                  </a:cubicBezTo>
                  <a:lnTo>
                    <a:pt x="812800" y="93683"/>
                  </a:lnTo>
                  <a:cubicBezTo>
                    <a:pt x="812800" y="135248"/>
                    <a:pt x="779105" y="168943"/>
                    <a:pt x="737541" y="168943"/>
                  </a:cubicBezTo>
                  <a:lnTo>
                    <a:pt x="75259" y="168943"/>
                  </a:lnTo>
                  <a:cubicBezTo>
                    <a:pt x="33695" y="168943"/>
                    <a:pt x="0" y="135248"/>
                    <a:pt x="0" y="93683"/>
                  </a:cubicBezTo>
                  <a:lnTo>
                    <a:pt x="0" y="75259"/>
                  </a:lnTo>
                  <a:cubicBezTo>
                    <a:pt x="0" y="33695"/>
                    <a:pt x="33695" y="0"/>
                    <a:pt x="75259" y="0"/>
                  </a:cubicBezTo>
                  <a:close/>
                </a:path>
              </a:pathLst>
            </a:custGeom>
            <a:solidFill>
              <a:srgbClr val="D67D56"/>
            </a:solidFill>
            <a:ln w="12700">
              <a:solidFill>
                <a:srgbClr val="000000"/>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grpSp>
      <p:sp>
        <p:nvSpPr>
          <p:cNvPr id="11" name="Freeform 11">
            <a:extLst>
              <a:ext uri="{FF2B5EF4-FFF2-40B4-BE49-F238E27FC236}">
                <a16:creationId xmlns:a16="http://schemas.microsoft.com/office/drawing/2014/main" id="{CCFAAB28-C404-01F5-9055-5ACC01799A8C}"/>
              </a:ext>
            </a:extLst>
          </p:cNvPr>
          <p:cNvSpPr/>
          <p:nvPr/>
        </p:nvSpPr>
        <p:spPr>
          <a:xfrm>
            <a:off x="2059208" y="1505885"/>
            <a:ext cx="920642" cy="866213"/>
          </a:xfrm>
          <a:custGeom>
            <a:avLst/>
            <a:gdLst/>
            <a:ahLst/>
            <a:cxnLst/>
            <a:rect l="l" t="t" r="r" b="b"/>
            <a:pathLst>
              <a:path w="1119706" h="1119706">
                <a:moveTo>
                  <a:pt x="0" y="0"/>
                </a:moveTo>
                <a:lnTo>
                  <a:pt x="1119706" y="0"/>
                </a:lnTo>
                <a:lnTo>
                  <a:pt x="1119706" y="1119706"/>
                </a:lnTo>
                <a:lnTo>
                  <a:pt x="0" y="11197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Tree>
    <p:extLst>
      <p:ext uri="{BB962C8B-B14F-4D97-AF65-F5344CB8AC3E}">
        <p14:creationId xmlns:p14="http://schemas.microsoft.com/office/powerpoint/2010/main" val="19551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AAA8FDD5-73E3-B210-843E-D0226EE21D87}"/>
              </a:ext>
            </a:extLst>
          </p:cNvPr>
          <p:cNvPicPr>
            <a:picLocks noChangeAspect="1"/>
          </p:cNvPicPr>
          <p:nvPr/>
        </p:nvPicPr>
        <p:blipFill>
          <a:blip r:embed="rId2"/>
          <a:stretch>
            <a:fillRect/>
          </a:stretch>
        </p:blipFill>
        <p:spPr>
          <a:xfrm>
            <a:off x="312834" y="1890446"/>
            <a:ext cx="4437192" cy="2375415"/>
          </a:xfrm>
          <a:prstGeom prst="rect">
            <a:avLst/>
          </a:prstGeom>
        </p:spPr>
      </p:pic>
      <p:sp>
        <p:nvSpPr>
          <p:cNvPr id="14" name="Flèche : droite 13">
            <a:extLst>
              <a:ext uri="{FF2B5EF4-FFF2-40B4-BE49-F238E27FC236}">
                <a16:creationId xmlns:a16="http://schemas.microsoft.com/office/drawing/2014/main" id="{16123080-207A-9881-112D-37E30D10F790}"/>
              </a:ext>
            </a:extLst>
          </p:cNvPr>
          <p:cNvSpPr/>
          <p:nvPr/>
        </p:nvSpPr>
        <p:spPr>
          <a:xfrm>
            <a:off x="4872902" y="3298371"/>
            <a:ext cx="1548881" cy="261257"/>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16" name="ZoneTexte 15">
            <a:extLst>
              <a:ext uri="{FF2B5EF4-FFF2-40B4-BE49-F238E27FC236}">
                <a16:creationId xmlns:a16="http://schemas.microsoft.com/office/drawing/2014/main" id="{D4F9CB37-9473-81FD-7077-132D1CA07B6C}"/>
              </a:ext>
            </a:extLst>
          </p:cNvPr>
          <p:cNvSpPr txBox="1"/>
          <p:nvPr/>
        </p:nvSpPr>
        <p:spPr>
          <a:xfrm>
            <a:off x="1794311" y="1307060"/>
            <a:ext cx="1474237" cy="369332"/>
          </a:xfrm>
          <a:prstGeom prst="rect">
            <a:avLst/>
          </a:prstGeom>
          <a:noFill/>
        </p:spPr>
        <p:txBody>
          <a:bodyPr wrap="square" rtlCol="0">
            <a:spAutoFit/>
          </a:bodyPr>
          <a:lstStyle/>
          <a:p>
            <a:pPr algn="ctr"/>
            <a:r>
              <a:rPr lang="fr-MA" b="1" dirty="0">
                <a:solidFill>
                  <a:srgbClr val="FF0000"/>
                </a:solidFill>
              </a:rPr>
              <a:t>Avant</a:t>
            </a:r>
          </a:p>
        </p:txBody>
      </p:sp>
      <p:sp>
        <p:nvSpPr>
          <p:cNvPr id="17" name="ZoneTexte 16">
            <a:extLst>
              <a:ext uri="{FF2B5EF4-FFF2-40B4-BE49-F238E27FC236}">
                <a16:creationId xmlns:a16="http://schemas.microsoft.com/office/drawing/2014/main" id="{DBF628D8-0FF3-9BC5-9AEA-0AE62E7682DA}"/>
              </a:ext>
            </a:extLst>
          </p:cNvPr>
          <p:cNvSpPr txBox="1"/>
          <p:nvPr/>
        </p:nvSpPr>
        <p:spPr>
          <a:xfrm>
            <a:off x="5346442" y="4554726"/>
            <a:ext cx="996946" cy="369332"/>
          </a:xfrm>
          <a:prstGeom prst="rect">
            <a:avLst/>
          </a:prstGeom>
          <a:noFill/>
        </p:spPr>
        <p:txBody>
          <a:bodyPr wrap="square" rtlCol="0">
            <a:spAutoFit/>
          </a:bodyPr>
          <a:lstStyle/>
          <a:p>
            <a:pPr algn="ctr"/>
            <a:r>
              <a:rPr lang="fr-MA" b="1" dirty="0">
                <a:solidFill>
                  <a:srgbClr val="FF0000"/>
                </a:solidFill>
              </a:rPr>
              <a:t>Après</a:t>
            </a:r>
          </a:p>
        </p:txBody>
      </p:sp>
      <p:pic>
        <p:nvPicPr>
          <p:cNvPr id="19" name="Image 18">
            <a:extLst>
              <a:ext uri="{FF2B5EF4-FFF2-40B4-BE49-F238E27FC236}">
                <a16:creationId xmlns:a16="http://schemas.microsoft.com/office/drawing/2014/main" id="{9EDF20AA-5084-9FB0-138F-35B32AFFECA8}"/>
              </a:ext>
            </a:extLst>
          </p:cNvPr>
          <p:cNvPicPr>
            <a:picLocks noChangeAspect="1"/>
          </p:cNvPicPr>
          <p:nvPr/>
        </p:nvPicPr>
        <p:blipFill>
          <a:blip r:embed="rId3"/>
          <a:stretch>
            <a:fillRect/>
          </a:stretch>
        </p:blipFill>
        <p:spPr>
          <a:xfrm>
            <a:off x="6544659" y="0"/>
            <a:ext cx="4166885" cy="4265861"/>
          </a:xfrm>
          <a:prstGeom prst="rect">
            <a:avLst/>
          </a:prstGeom>
        </p:spPr>
      </p:pic>
      <p:pic>
        <p:nvPicPr>
          <p:cNvPr id="21" name="Image 20">
            <a:extLst>
              <a:ext uri="{FF2B5EF4-FFF2-40B4-BE49-F238E27FC236}">
                <a16:creationId xmlns:a16="http://schemas.microsoft.com/office/drawing/2014/main" id="{86B151D3-D0E3-9E24-23CD-575906A2F1A5}"/>
              </a:ext>
            </a:extLst>
          </p:cNvPr>
          <p:cNvPicPr>
            <a:picLocks noChangeAspect="1"/>
          </p:cNvPicPr>
          <p:nvPr/>
        </p:nvPicPr>
        <p:blipFill>
          <a:blip r:embed="rId4"/>
          <a:stretch>
            <a:fillRect/>
          </a:stretch>
        </p:blipFill>
        <p:spPr>
          <a:xfrm>
            <a:off x="2253489" y="5175783"/>
            <a:ext cx="7182852" cy="1171739"/>
          </a:xfrm>
          <a:prstGeom prst="rect">
            <a:avLst/>
          </a:prstGeom>
        </p:spPr>
      </p:pic>
    </p:spTree>
    <p:extLst>
      <p:ext uri="{BB962C8B-B14F-4D97-AF65-F5344CB8AC3E}">
        <p14:creationId xmlns:p14="http://schemas.microsoft.com/office/powerpoint/2010/main" val="4257707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EA2C8759-0FA9-5D31-8C4F-E4A979ABA5AE}"/>
              </a:ext>
            </a:extLst>
          </p:cNvPr>
          <p:cNvSpPr txBox="1"/>
          <p:nvPr/>
        </p:nvSpPr>
        <p:spPr>
          <a:xfrm>
            <a:off x="121259" y="179815"/>
            <a:ext cx="8164000" cy="461665"/>
          </a:xfrm>
          <a:prstGeom prst="rect">
            <a:avLst/>
          </a:prstGeom>
          <a:noFill/>
        </p:spPr>
        <p:txBody>
          <a:bodyPr wrap="square">
            <a:spAutoFit/>
          </a:bodyPr>
          <a:lstStyle/>
          <a:p>
            <a:r>
              <a:rPr lang="fr-FR" sz="2400" b="1" i="1">
                <a:solidFill>
                  <a:srgbClr val="2F464D"/>
                </a:solidFill>
                <a:effectLst/>
                <a:latin typeface="SimSun" panose="02010600030101010101" pitchFamily="2" charset="-122"/>
                <a:ea typeface="SimSun" panose="02010600030101010101" pitchFamily="2" charset="-122"/>
              </a:rPr>
              <a:t>Trouvez-vous parfois votre bureau trop encombré? </a:t>
            </a:r>
            <a:endParaRPr lang="en-US" sz="2400" b="1" i="1">
              <a:solidFill>
                <a:srgbClr val="2F464D"/>
              </a:solidFill>
              <a:latin typeface="SimSun" panose="02010600030101010101" pitchFamily="2" charset="-122"/>
              <a:ea typeface="SimSun" panose="02010600030101010101" pitchFamily="2" charset="-122"/>
            </a:endParaRPr>
          </a:p>
        </p:txBody>
      </p:sp>
      <p:pic>
        <p:nvPicPr>
          <p:cNvPr id="5" name="Picture 4">
            <a:extLst>
              <a:ext uri="{FF2B5EF4-FFF2-40B4-BE49-F238E27FC236}">
                <a16:creationId xmlns:a16="http://schemas.microsoft.com/office/drawing/2014/main" id="{083223A6-5156-A03F-AEA6-257658D7C91D}"/>
              </a:ext>
            </a:extLst>
          </p:cNvPr>
          <p:cNvPicPr>
            <a:picLocks noChangeAspect="1"/>
          </p:cNvPicPr>
          <p:nvPr/>
        </p:nvPicPr>
        <p:blipFill>
          <a:blip r:embed="rId3">
            <a:clrChange>
              <a:clrFrom>
                <a:srgbClr val="FFFFFF"/>
              </a:clrFrom>
              <a:clrTo>
                <a:srgbClr val="FFFFFF">
                  <a:alpha val="0"/>
                </a:srgbClr>
              </a:clrTo>
            </a:clrChange>
            <a:alphaModFix amt="85000"/>
            <a:extLst>
              <a:ext uri="{BEBA8EAE-BF5A-486C-A8C5-ECC9F3942E4B}">
                <a14:imgProps xmlns:a14="http://schemas.microsoft.com/office/drawing/2010/main">
                  <a14:imgLayer r:embed="rId4">
                    <a14:imgEffect>
                      <a14:sharpenSoften amount="-20000"/>
                    </a14:imgEffect>
                  </a14:imgLayer>
                </a14:imgProps>
              </a:ext>
            </a:extLst>
          </a:blip>
          <a:stretch>
            <a:fillRect/>
          </a:stretch>
        </p:blipFill>
        <p:spPr>
          <a:xfrm>
            <a:off x="1006251" y="754885"/>
            <a:ext cx="10179497" cy="5461635"/>
          </a:xfrm>
          <a:prstGeom prst="roundRect">
            <a:avLst/>
          </a:prstGeom>
        </p:spPr>
      </p:pic>
    </p:spTree>
    <p:extLst>
      <p:ext uri="{BB962C8B-B14F-4D97-AF65-F5344CB8AC3E}">
        <p14:creationId xmlns:p14="http://schemas.microsoft.com/office/powerpoint/2010/main" val="57595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A671D954-E8C4-4E42-1FE7-D528D95D40C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1919E8C-61AD-C06F-9E80-9D056A6B46F3}"/>
              </a:ext>
            </a:extLst>
          </p:cNvPr>
          <p:cNvGrpSpPr/>
          <p:nvPr/>
        </p:nvGrpSpPr>
        <p:grpSpPr>
          <a:xfrm>
            <a:off x="2408842" y="1987978"/>
            <a:ext cx="7374317" cy="3266167"/>
            <a:chOff x="0" y="0"/>
            <a:chExt cx="1932790" cy="1888111"/>
          </a:xfrm>
        </p:grpSpPr>
        <p:sp>
          <p:nvSpPr>
            <p:cNvPr id="3" name="Freeform 3">
              <a:extLst>
                <a:ext uri="{FF2B5EF4-FFF2-40B4-BE49-F238E27FC236}">
                  <a16:creationId xmlns:a16="http://schemas.microsoft.com/office/drawing/2014/main" id="{5AE435FD-7099-082E-720A-9A70DBAE25FC}"/>
                </a:ext>
              </a:extLst>
            </p:cNvPr>
            <p:cNvSpPr/>
            <p:nvPr/>
          </p:nvSpPr>
          <p:spPr>
            <a:xfrm>
              <a:off x="0" y="0"/>
              <a:ext cx="1932790" cy="1888111"/>
            </a:xfrm>
            <a:custGeom>
              <a:avLst/>
              <a:gdLst/>
              <a:ahLst/>
              <a:cxnLst/>
              <a:rect l="l" t="t" r="r" b="b"/>
              <a:pathLst>
                <a:path w="1932790" h="1888111">
                  <a:moveTo>
                    <a:pt x="53803" y="0"/>
                  </a:moveTo>
                  <a:lnTo>
                    <a:pt x="1878987" y="0"/>
                  </a:lnTo>
                  <a:cubicBezTo>
                    <a:pt x="1893256" y="0"/>
                    <a:pt x="1906941" y="5669"/>
                    <a:pt x="1917031" y="15759"/>
                  </a:cubicBezTo>
                  <a:cubicBezTo>
                    <a:pt x="1927122" y="25849"/>
                    <a:pt x="1932790" y="39534"/>
                    <a:pt x="1932790" y="53803"/>
                  </a:cubicBezTo>
                  <a:lnTo>
                    <a:pt x="1932790" y="1834308"/>
                  </a:lnTo>
                  <a:cubicBezTo>
                    <a:pt x="1932790" y="1848577"/>
                    <a:pt x="1927122" y="1862262"/>
                    <a:pt x="1917031" y="1872352"/>
                  </a:cubicBezTo>
                  <a:cubicBezTo>
                    <a:pt x="1906941" y="1882442"/>
                    <a:pt x="1893256" y="1888111"/>
                    <a:pt x="1878987" y="1888111"/>
                  </a:cubicBezTo>
                  <a:lnTo>
                    <a:pt x="53803" y="1888111"/>
                  </a:lnTo>
                  <a:cubicBezTo>
                    <a:pt x="39534" y="1888111"/>
                    <a:pt x="25849" y="1882442"/>
                    <a:pt x="15759" y="1872352"/>
                  </a:cubicBezTo>
                  <a:cubicBezTo>
                    <a:pt x="5669" y="1862262"/>
                    <a:pt x="0" y="1848577"/>
                    <a:pt x="0" y="1834308"/>
                  </a:cubicBezTo>
                  <a:lnTo>
                    <a:pt x="0" y="53803"/>
                  </a:lnTo>
                  <a:cubicBezTo>
                    <a:pt x="0" y="39534"/>
                    <a:pt x="5669" y="25849"/>
                    <a:pt x="15759" y="15759"/>
                  </a:cubicBezTo>
                  <a:cubicBezTo>
                    <a:pt x="25849" y="5669"/>
                    <a:pt x="39534" y="0"/>
                    <a:pt x="53803" y="0"/>
                  </a:cubicBezTo>
                  <a:close/>
                </a:path>
              </a:pathLst>
            </a:custGeom>
            <a:solidFill>
              <a:srgbClr val="2F464D"/>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4" name="TextBox 4">
              <a:extLst>
                <a:ext uri="{FF2B5EF4-FFF2-40B4-BE49-F238E27FC236}">
                  <a16:creationId xmlns:a16="http://schemas.microsoft.com/office/drawing/2014/main" id="{1892BF35-D068-1A68-7360-7BA9C758C6D7}"/>
                </a:ext>
              </a:extLst>
            </p:cNvPr>
            <p:cNvSpPr txBox="1"/>
            <p:nvPr/>
          </p:nvSpPr>
          <p:spPr>
            <a:xfrm>
              <a:off x="0" y="-66675"/>
              <a:ext cx="1932790" cy="1954786"/>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420"/>
                </a:lnSpc>
              </a:pPr>
              <a:endParaRPr sz="800"/>
            </a:p>
          </p:txBody>
        </p:sp>
      </p:grpSp>
      <p:grpSp>
        <p:nvGrpSpPr>
          <p:cNvPr id="5" name="Group 5">
            <a:extLst>
              <a:ext uri="{FF2B5EF4-FFF2-40B4-BE49-F238E27FC236}">
                <a16:creationId xmlns:a16="http://schemas.microsoft.com/office/drawing/2014/main" id="{A0AC21FA-7042-7A10-9C7A-A8E3DD677D69}"/>
              </a:ext>
            </a:extLst>
          </p:cNvPr>
          <p:cNvGrpSpPr/>
          <p:nvPr/>
        </p:nvGrpSpPr>
        <p:grpSpPr>
          <a:xfrm>
            <a:off x="-284675" y="3252127"/>
            <a:ext cx="2517866" cy="726981"/>
            <a:chOff x="0" y="0"/>
            <a:chExt cx="812800" cy="168943"/>
          </a:xfrm>
        </p:grpSpPr>
        <p:sp>
          <p:nvSpPr>
            <p:cNvPr id="6" name="Freeform 6">
              <a:extLst>
                <a:ext uri="{FF2B5EF4-FFF2-40B4-BE49-F238E27FC236}">
                  <a16:creationId xmlns:a16="http://schemas.microsoft.com/office/drawing/2014/main" id="{6F39D9AB-E1CE-B063-EACE-E977405359F1}"/>
                </a:ext>
              </a:extLst>
            </p:cNvPr>
            <p:cNvSpPr/>
            <p:nvPr/>
          </p:nvSpPr>
          <p:spPr>
            <a:xfrm>
              <a:off x="0" y="0"/>
              <a:ext cx="812800" cy="168943"/>
            </a:xfrm>
            <a:custGeom>
              <a:avLst/>
              <a:gdLst/>
              <a:ahLst/>
              <a:cxnLst/>
              <a:rect l="l" t="t" r="r" b="b"/>
              <a:pathLst>
                <a:path w="812800" h="168943">
                  <a:moveTo>
                    <a:pt x="75259" y="0"/>
                  </a:moveTo>
                  <a:lnTo>
                    <a:pt x="737541" y="0"/>
                  </a:lnTo>
                  <a:cubicBezTo>
                    <a:pt x="779105" y="0"/>
                    <a:pt x="812800" y="33695"/>
                    <a:pt x="812800" y="75259"/>
                  </a:cubicBezTo>
                  <a:lnTo>
                    <a:pt x="812800" y="93683"/>
                  </a:lnTo>
                  <a:cubicBezTo>
                    <a:pt x="812800" y="135248"/>
                    <a:pt x="779105" y="168943"/>
                    <a:pt x="737541" y="168943"/>
                  </a:cubicBezTo>
                  <a:lnTo>
                    <a:pt x="75259" y="168943"/>
                  </a:lnTo>
                  <a:cubicBezTo>
                    <a:pt x="33695" y="168943"/>
                    <a:pt x="0" y="135248"/>
                    <a:pt x="0" y="93683"/>
                  </a:cubicBezTo>
                  <a:lnTo>
                    <a:pt x="0" y="75259"/>
                  </a:lnTo>
                  <a:cubicBezTo>
                    <a:pt x="0" y="33695"/>
                    <a:pt x="33695" y="0"/>
                    <a:pt x="75259" y="0"/>
                  </a:cubicBezTo>
                  <a:close/>
                </a:path>
              </a:pathLst>
            </a:custGeom>
            <a:solidFill>
              <a:srgbClr val="D67D56"/>
            </a:solidFill>
            <a:ln w="12700">
              <a:solidFill>
                <a:srgbClr val="000000"/>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grpSp>
      <p:sp>
        <p:nvSpPr>
          <p:cNvPr id="7" name="TextBox 7">
            <a:extLst>
              <a:ext uri="{FF2B5EF4-FFF2-40B4-BE49-F238E27FC236}">
                <a16:creationId xmlns:a16="http://schemas.microsoft.com/office/drawing/2014/main" id="{A5866605-BBC9-FDAB-F774-AFBA08AA8597}"/>
              </a:ext>
            </a:extLst>
          </p:cNvPr>
          <p:cNvSpPr txBox="1"/>
          <p:nvPr/>
        </p:nvSpPr>
        <p:spPr>
          <a:xfrm>
            <a:off x="3664523" y="3192809"/>
            <a:ext cx="4862954" cy="74116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dirty="0">
                <a:solidFill>
                  <a:srgbClr val="FFFFFF"/>
                </a:solidFill>
                <a:latin typeface="Poppins Bold"/>
                <a:cs typeface="Poppins Bold"/>
              </a:rPr>
              <a:t>Solution:</a:t>
            </a:r>
          </a:p>
        </p:txBody>
      </p:sp>
      <p:grpSp>
        <p:nvGrpSpPr>
          <p:cNvPr id="9" name="Group 9">
            <a:extLst>
              <a:ext uri="{FF2B5EF4-FFF2-40B4-BE49-F238E27FC236}">
                <a16:creationId xmlns:a16="http://schemas.microsoft.com/office/drawing/2014/main" id="{BBA10F80-0424-4AAB-ED71-662D0D699B3B}"/>
              </a:ext>
            </a:extLst>
          </p:cNvPr>
          <p:cNvGrpSpPr/>
          <p:nvPr/>
        </p:nvGrpSpPr>
        <p:grpSpPr>
          <a:xfrm>
            <a:off x="9970937" y="3252127"/>
            <a:ext cx="2506980" cy="726981"/>
            <a:chOff x="0" y="0"/>
            <a:chExt cx="812800" cy="168943"/>
          </a:xfrm>
        </p:grpSpPr>
        <p:sp>
          <p:nvSpPr>
            <p:cNvPr id="10" name="Freeform 10">
              <a:extLst>
                <a:ext uri="{FF2B5EF4-FFF2-40B4-BE49-F238E27FC236}">
                  <a16:creationId xmlns:a16="http://schemas.microsoft.com/office/drawing/2014/main" id="{523CD436-1311-8133-D400-3A8862CC7CA8}"/>
                </a:ext>
              </a:extLst>
            </p:cNvPr>
            <p:cNvSpPr/>
            <p:nvPr/>
          </p:nvSpPr>
          <p:spPr>
            <a:xfrm>
              <a:off x="0" y="0"/>
              <a:ext cx="812800" cy="168943"/>
            </a:xfrm>
            <a:custGeom>
              <a:avLst/>
              <a:gdLst/>
              <a:ahLst/>
              <a:cxnLst/>
              <a:rect l="l" t="t" r="r" b="b"/>
              <a:pathLst>
                <a:path w="812800" h="168943">
                  <a:moveTo>
                    <a:pt x="75259" y="0"/>
                  </a:moveTo>
                  <a:lnTo>
                    <a:pt x="737541" y="0"/>
                  </a:lnTo>
                  <a:cubicBezTo>
                    <a:pt x="779105" y="0"/>
                    <a:pt x="812800" y="33695"/>
                    <a:pt x="812800" y="75259"/>
                  </a:cubicBezTo>
                  <a:lnTo>
                    <a:pt x="812800" y="93683"/>
                  </a:lnTo>
                  <a:cubicBezTo>
                    <a:pt x="812800" y="135248"/>
                    <a:pt x="779105" y="168943"/>
                    <a:pt x="737541" y="168943"/>
                  </a:cubicBezTo>
                  <a:lnTo>
                    <a:pt x="75259" y="168943"/>
                  </a:lnTo>
                  <a:cubicBezTo>
                    <a:pt x="33695" y="168943"/>
                    <a:pt x="0" y="135248"/>
                    <a:pt x="0" y="93683"/>
                  </a:cubicBezTo>
                  <a:lnTo>
                    <a:pt x="0" y="75259"/>
                  </a:lnTo>
                  <a:cubicBezTo>
                    <a:pt x="0" y="33695"/>
                    <a:pt x="33695" y="0"/>
                    <a:pt x="75259" y="0"/>
                  </a:cubicBezTo>
                  <a:close/>
                </a:path>
              </a:pathLst>
            </a:custGeom>
            <a:solidFill>
              <a:srgbClr val="D67D56"/>
            </a:solidFill>
            <a:ln w="12700">
              <a:solidFill>
                <a:srgbClr val="000000"/>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grpSp>
      <p:sp>
        <p:nvSpPr>
          <p:cNvPr id="11" name="Freeform 11">
            <a:extLst>
              <a:ext uri="{FF2B5EF4-FFF2-40B4-BE49-F238E27FC236}">
                <a16:creationId xmlns:a16="http://schemas.microsoft.com/office/drawing/2014/main" id="{FB8EE2A0-33E3-6260-6068-574AB30CB272}"/>
              </a:ext>
            </a:extLst>
          </p:cNvPr>
          <p:cNvSpPr/>
          <p:nvPr/>
        </p:nvSpPr>
        <p:spPr>
          <a:xfrm>
            <a:off x="2059208" y="1505885"/>
            <a:ext cx="920642" cy="866213"/>
          </a:xfrm>
          <a:custGeom>
            <a:avLst/>
            <a:gdLst/>
            <a:ahLst/>
            <a:cxnLst/>
            <a:rect l="l" t="t" r="r" b="b"/>
            <a:pathLst>
              <a:path w="1119706" h="1119706">
                <a:moveTo>
                  <a:pt x="0" y="0"/>
                </a:moveTo>
                <a:lnTo>
                  <a:pt x="1119706" y="0"/>
                </a:lnTo>
                <a:lnTo>
                  <a:pt x="1119706" y="1119706"/>
                </a:lnTo>
                <a:lnTo>
                  <a:pt x="0" y="11197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Tree>
    <p:extLst>
      <p:ext uri="{BB962C8B-B14F-4D97-AF65-F5344CB8AC3E}">
        <p14:creationId xmlns:p14="http://schemas.microsoft.com/office/powerpoint/2010/main" val="172074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aphic of a cabinet&#10;&#10;Description automatically generated">
            <a:extLst>
              <a:ext uri="{FF2B5EF4-FFF2-40B4-BE49-F238E27FC236}">
                <a16:creationId xmlns:a16="http://schemas.microsoft.com/office/drawing/2014/main" id="{01F624F7-00E4-3E33-002F-4877280A152F}"/>
              </a:ext>
            </a:extLst>
          </p:cNvPr>
          <p:cNvPicPr>
            <a:picLocks noChangeAspect="1"/>
          </p:cNvPicPr>
          <p:nvPr/>
        </p:nvPicPr>
        <p:blipFill rotWithShape="1">
          <a:blip r:embed="rId3">
            <a:alphaModFix amt="85000"/>
            <a:extLst>
              <a:ext uri="{BEBA8EAE-BF5A-486C-A8C5-ECC9F3942E4B}">
                <a14:imgProps xmlns:a14="http://schemas.microsoft.com/office/drawing/2010/main">
                  <a14:imgLayer r:embed="rId4">
                    <a14:imgEffect>
                      <a14:backgroundRemoval t="10000" b="90000" l="10000" r="90000"/>
                    </a14:imgEffect>
                    <a14:imgEffect>
                      <a14:sharpenSoften amount="50000"/>
                    </a14:imgEffect>
                  </a14:imgLayer>
                </a14:imgProps>
              </a:ext>
              <a:ext uri="{28A0092B-C50C-407E-A947-70E740481C1C}">
                <a14:useLocalDpi xmlns:a14="http://schemas.microsoft.com/office/drawing/2010/main" val="0"/>
              </a:ext>
            </a:extLst>
          </a:blip>
          <a:srcRect t="9618" b="11817"/>
          <a:stretch/>
        </p:blipFill>
        <p:spPr>
          <a:xfrm>
            <a:off x="1006714" y="1499190"/>
            <a:ext cx="5229582" cy="3113205"/>
          </a:xfrm>
          <a:prstGeom prst="rect">
            <a:avLst/>
          </a:prstGeom>
        </p:spPr>
      </p:pic>
      <p:sp>
        <p:nvSpPr>
          <p:cNvPr id="8" name="Rectangle 7">
            <a:extLst>
              <a:ext uri="{FF2B5EF4-FFF2-40B4-BE49-F238E27FC236}">
                <a16:creationId xmlns:a16="http://schemas.microsoft.com/office/drawing/2014/main" id="{CEF77573-59AE-0798-13B0-25FAFE4D9B53}"/>
              </a:ext>
            </a:extLst>
          </p:cNvPr>
          <p:cNvSpPr>
            <a:spLocks noGrp="1" noRot="1" noMove="1" noResize="1" noEditPoints="1" noAdjustHandles="1" noChangeArrowheads="1" noChangeShapeType="1"/>
          </p:cNvSpPr>
          <p:nvPr/>
        </p:nvSpPr>
        <p:spPr>
          <a:xfrm>
            <a:off x="0" y="0"/>
            <a:ext cx="8888819" cy="6858000"/>
          </a:xfrm>
          <a:prstGeom prst="rect">
            <a:avLst/>
          </a:prstGeom>
          <a:solidFill>
            <a:srgbClr val="2F46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8A280D-41D7-1791-93D4-8192D9F7A5AF}"/>
              </a:ext>
            </a:extLst>
          </p:cNvPr>
          <p:cNvSpPr>
            <a:spLocks noGrp="1" noRot="1" noMove="1" noResize="1" noEditPoints="1" noAdjustHandles="1" noChangeArrowheads="1" noChangeShapeType="1"/>
          </p:cNvSpPr>
          <p:nvPr/>
        </p:nvSpPr>
        <p:spPr>
          <a:xfrm>
            <a:off x="8888818" y="0"/>
            <a:ext cx="3303181" cy="6857999"/>
          </a:xfrm>
          <a:prstGeom prst="rect">
            <a:avLst/>
          </a:prstGeom>
          <a:solidFill>
            <a:srgbClr val="4D73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3" descr="A graphic of a cabinet&#10;&#10;Description automatically generated">
            <a:extLst>
              <a:ext uri="{FF2B5EF4-FFF2-40B4-BE49-F238E27FC236}">
                <a16:creationId xmlns:a16="http://schemas.microsoft.com/office/drawing/2014/main" id="{43E0467D-D3C6-04A9-6C00-960723C07CB9}"/>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ackgroundRemoval t="10000" b="90000" l="10000" r="90000"/>
                    </a14:imgEffect>
                    <a14:imgEffect>
                      <a14:sharpenSoften amount="50000"/>
                    </a14:imgEffect>
                  </a14:imgLayer>
                </a14:imgProps>
              </a:ext>
              <a:ext uri="{28A0092B-C50C-407E-A947-70E740481C1C}">
                <a14:useLocalDpi xmlns:a14="http://schemas.microsoft.com/office/drawing/2010/main" val="0"/>
              </a:ext>
            </a:extLst>
          </a:blip>
          <a:srcRect t="9618" b="11817"/>
          <a:stretch/>
        </p:blipFill>
        <p:spPr>
          <a:xfrm>
            <a:off x="4444409" y="562802"/>
            <a:ext cx="8030617" cy="5195450"/>
          </a:xfrm>
          <a:prstGeom prst="ellipse">
            <a:avLst/>
          </a:prstGeom>
        </p:spPr>
      </p:pic>
      <p:sp>
        <p:nvSpPr>
          <p:cNvPr id="11" name="TextBox 10">
            <a:extLst>
              <a:ext uri="{FF2B5EF4-FFF2-40B4-BE49-F238E27FC236}">
                <a16:creationId xmlns:a16="http://schemas.microsoft.com/office/drawing/2014/main" id="{B1CB709D-D9EE-4D8C-AC69-C8CE2FE7463A}"/>
              </a:ext>
            </a:extLst>
          </p:cNvPr>
          <p:cNvSpPr txBox="1"/>
          <p:nvPr/>
        </p:nvSpPr>
        <p:spPr>
          <a:xfrm>
            <a:off x="644787" y="1574499"/>
            <a:ext cx="4040372" cy="3416320"/>
          </a:xfrm>
          <a:prstGeom prst="rect">
            <a:avLst/>
          </a:prstGeom>
          <a:noFill/>
        </p:spPr>
        <p:txBody>
          <a:bodyPr wrap="square" rtlCol="0">
            <a:spAutoFit/>
          </a:bodyPr>
          <a:lstStyle/>
          <a:p>
            <a:pPr algn="ctr"/>
            <a:r>
              <a:rPr lang="en-US" sz="7200" b="1" i="1">
                <a:solidFill>
                  <a:srgbClr val="FDF6C0"/>
                </a:solidFill>
                <a:latin typeface="Angsana New" panose="020B0502040204020203" pitchFamily="18" charset="-34"/>
                <a:cs typeface="Angsana New" panose="020B0502040204020203" pitchFamily="18" charset="-34"/>
              </a:rPr>
              <a:t>Our </a:t>
            </a:r>
          </a:p>
          <a:p>
            <a:pPr algn="ctr"/>
            <a:r>
              <a:rPr lang="en-US" sz="7200" b="1" i="1">
                <a:solidFill>
                  <a:srgbClr val="FDF6C0"/>
                </a:solidFill>
                <a:latin typeface="Angsana New" panose="020B0502040204020203" pitchFamily="18" charset="-34"/>
                <a:cs typeface="Angsana New" panose="020B0502040204020203" pitchFamily="18" charset="-34"/>
              </a:rPr>
              <a:t>File</a:t>
            </a:r>
          </a:p>
          <a:p>
            <a:pPr algn="ctr"/>
            <a:r>
              <a:rPr lang="en-US" sz="7200" b="1" i="1">
                <a:solidFill>
                  <a:srgbClr val="FDF6C0"/>
                </a:solidFill>
                <a:latin typeface="Angsana New" panose="020B0502040204020203" pitchFamily="18" charset="-34"/>
                <a:cs typeface="Angsana New" panose="020B0502040204020203" pitchFamily="18" charset="-34"/>
              </a:rPr>
              <a:t>Organizer</a:t>
            </a:r>
          </a:p>
        </p:txBody>
      </p:sp>
    </p:spTree>
    <p:extLst>
      <p:ext uri="{BB962C8B-B14F-4D97-AF65-F5344CB8AC3E}">
        <p14:creationId xmlns:p14="http://schemas.microsoft.com/office/powerpoint/2010/main" val="2673025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A671D954-E8C4-4E42-1FE7-D528D95D40C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164127A1-1B8D-EAB8-2DAE-9FB4711C7F55}"/>
              </a:ext>
            </a:extLst>
          </p:cNvPr>
          <p:cNvSpPr/>
          <p:nvPr/>
        </p:nvSpPr>
        <p:spPr>
          <a:xfrm>
            <a:off x="184151" y="563526"/>
            <a:ext cx="6025264" cy="5816009"/>
          </a:xfrm>
          <a:prstGeom prst="rect">
            <a:avLst/>
          </a:prstGeom>
          <a:noFill/>
          <a:ln w="28575" cap="flat" cmpd="sng" algn="ctr">
            <a:solidFill>
              <a:srgbClr val="D67D5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11">
            <a:extLst>
              <a:ext uri="{FF2B5EF4-FFF2-40B4-BE49-F238E27FC236}">
                <a16:creationId xmlns:a16="http://schemas.microsoft.com/office/drawing/2014/main" id="{F7F5C158-15C6-2A5C-4290-3A11EAEAC062}"/>
              </a:ext>
            </a:extLst>
          </p:cNvPr>
          <p:cNvSpPr/>
          <p:nvPr/>
        </p:nvSpPr>
        <p:spPr>
          <a:xfrm>
            <a:off x="6324600" y="563526"/>
            <a:ext cx="5530850" cy="3360774"/>
          </a:xfrm>
          <a:prstGeom prst="rect">
            <a:avLst/>
          </a:prstGeom>
          <a:noFill/>
          <a:ln w="28575">
            <a:solidFill>
              <a:srgbClr val="2F46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C925F49-E113-D7CE-35AA-11358D209FE4}"/>
              </a:ext>
            </a:extLst>
          </p:cNvPr>
          <p:cNvSpPr/>
          <p:nvPr/>
        </p:nvSpPr>
        <p:spPr>
          <a:xfrm>
            <a:off x="6381750" y="4248150"/>
            <a:ext cx="2203450" cy="2131385"/>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422A10-A073-74ED-D74F-FFFD4D74B40A}"/>
              </a:ext>
            </a:extLst>
          </p:cNvPr>
          <p:cNvSpPr/>
          <p:nvPr/>
        </p:nvSpPr>
        <p:spPr>
          <a:xfrm>
            <a:off x="8902701" y="4248150"/>
            <a:ext cx="2952750" cy="2178050"/>
          </a:xfrm>
          <a:prstGeom prst="rect">
            <a:avLst/>
          </a:prstGeom>
          <a:solidFill>
            <a:srgbClr val="2F464D"/>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Woman holding a laptop">
            <a:extLst>
              <a:ext uri="{FF2B5EF4-FFF2-40B4-BE49-F238E27FC236}">
                <a16:creationId xmlns:a16="http://schemas.microsoft.com/office/drawing/2014/main" id="{845B70CC-8DFC-4ABB-466E-30AFF55EB1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7048" y="809032"/>
            <a:ext cx="5157201" cy="5239936"/>
          </a:xfrm>
          <a:prstGeom prst="rect">
            <a:avLst/>
          </a:prstGeom>
        </p:spPr>
      </p:pic>
      <p:pic>
        <p:nvPicPr>
          <p:cNvPr id="16" name="Content Placeholder 3" descr="A graphic of a cabinet&#10;&#10;Description automatically generated">
            <a:extLst>
              <a:ext uri="{FF2B5EF4-FFF2-40B4-BE49-F238E27FC236}">
                <a16:creationId xmlns:a16="http://schemas.microsoft.com/office/drawing/2014/main" id="{D5E51F49-D2ED-A93D-E46C-E66972F645CE}"/>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 uri="{28A0092B-C50C-407E-A947-70E740481C1C}">
                <a14:useLocalDpi xmlns:a14="http://schemas.microsoft.com/office/drawing/2010/main" val="0"/>
              </a:ext>
            </a:extLst>
          </a:blip>
          <a:srcRect t="9618" b="11817"/>
          <a:stretch/>
        </p:blipFill>
        <p:spPr>
          <a:xfrm>
            <a:off x="7325755" y="665589"/>
            <a:ext cx="4017878" cy="3156647"/>
          </a:xfrm>
          <a:prstGeom prst="rect">
            <a:avLst/>
          </a:prstGeom>
        </p:spPr>
      </p:pic>
      <p:pic>
        <p:nvPicPr>
          <p:cNvPr id="17" name="Graphic 16" descr="Open folder with solid fill">
            <a:extLst>
              <a:ext uri="{FF2B5EF4-FFF2-40B4-BE49-F238E27FC236}">
                <a16:creationId xmlns:a16="http://schemas.microsoft.com/office/drawing/2014/main" id="{DFC598B9-3294-E404-1CCE-183FA196E1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19075" y="4318446"/>
            <a:ext cx="1873965" cy="1873965"/>
          </a:xfrm>
          <a:prstGeom prst="rect">
            <a:avLst/>
          </a:prstGeom>
        </p:spPr>
      </p:pic>
      <mc:AlternateContent xmlns:mc="http://schemas.openxmlformats.org/markup-compatibility/2006" xmlns:pslz="http://schemas.microsoft.com/office/powerpoint/2016/slidezoom">
        <mc:Choice Requires="pslz">
          <p:graphicFrame>
            <p:nvGraphicFramePr>
              <p:cNvPr id="3" name="Zoom de diapositive 2">
                <a:extLst>
                  <a:ext uri="{FF2B5EF4-FFF2-40B4-BE49-F238E27FC236}">
                    <a16:creationId xmlns:a16="http://schemas.microsoft.com/office/drawing/2014/main" id="{AC57E121-CD20-7499-5351-945D0D3C3DF8}"/>
                  </a:ext>
                </a:extLst>
              </p:cNvPr>
              <p:cNvGraphicFramePr>
                <a:graphicFrameLocks noChangeAspect="1"/>
              </p:cNvGraphicFramePr>
              <p:nvPr>
                <p:extLst>
                  <p:ext uri="{D42A27DB-BD31-4B8C-83A1-F6EECF244321}">
                    <p14:modId xmlns:p14="http://schemas.microsoft.com/office/powerpoint/2010/main" val="151760340"/>
                  </p:ext>
                </p:extLst>
              </p:nvPr>
            </p:nvGraphicFramePr>
            <p:xfrm>
              <a:off x="9655766" y="4420631"/>
              <a:ext cx="1530560" cy="869047"/>
            </p:xfrm>
            <a:graphic>
              <a:graphicData uri="http://schemas.microsoft.com/office/powerpoint/2016/slidezoom">
                <pslz:sldZm>
                  <pslz:sldZmObj sldId="283" cId="429877861">
                    <pslz:zmPr id="{2FBB61F1-7283-421E-ABAD-8E4A358C5F9D}"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1530560" cy="869047"/>
                        </a:xfrm>
                        <a:prstGeom prst="rect">
                          <a:avLst/>
                        </a:prstGeom>
                        <a:ln w="3175">
                          <a:solidFill>
                            <a:prstClr val="ltGray"/>
                          </a:solidFill>
                        </a:ln>
                      </p166:spPr>
                    </pslz:zmPr>
                  </pslz:sldZmObj>
                </pslz:sldZm>
              </a:graphicData>
            </a:graphic>
          </p:graphicFrame>
        </mc:Choice>
        <mc:Fallback xmlns="">
          <p:pic>
            <p:nvPicPr>
              <p:cNvPr id="3" name="Zoom de diapositive 2">
                <a:extLst>
                  <a:ext uri="{FF2B5EF4-FFF2-40B4-BE49-F238E27FC236}">
                    <a16:creationId xmlns:a16="http://schemas.microsoft.com/office/drawing/2014/main" id="{AC57E121-CD20-7499-5351-945D0D3C3DF8}"/>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9655766" y="4420631"/>
                <a:ext cx="1530560" cy="86904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 name="Zoom de diapositive 4">
                <a:extLst>
                  <a:ext uri="{FF2B5EF4-FFF2-40B4-BE49-F238E27FC236}">
                    <a16:creationId xmlns:a16="http://schemas.microsoft.com/office/drawing/2014/main" id="{93DB9889-7FB3-AD5A-08D0-0CD76360990E}"/>
                  </a:ext>
                </a:extLst>
              </p:cNvPr>
              <p:cNvGraphicFramePr>
                <a:graphicFrameLocks noChangeAspect="1"/>
              </p:cNvGraphicFramePr>
              <p:nvPr>
                <p:extLst>
                  <p:ext uri="{D42A27DB-BD31-4B8C-83A1-F6EECF244321}">
                    <p14:modId xmlns:p14="http://schemas.microsoft.com/office/powerpoint/2010/main" val="3976763438"/>
                  </p:ext>
                </p:extLst>
              </p:nvPr>
            </p:nvGraphicFramePr>
            <p:xfrm>
              <a:off x="9660319" y="5425426"/>
              <a:ext cx="1526007" cy="869048"/>
            </p:xfrm>
            <a:graphic>
              <a:graphicData uri="http://schemas.microsoft.com/office/powerpoint/2016/slidezoom">
                <pslz:sldZm>
                  <pslz:sldZmObj sldId="284" cId="2904532688">
                    <pslz:zmPr id="{3D31B4FD-B86C-4ACF-B4DC-72E6E975F333}" imageType="cover" transitionDur="1000">
                      <p166:blipFill xmlns:p166="http://schemas.microsoft.com/office/powerpoint/2016/6/main">
                        <a:blip r:embed="rId11">
                          <a:extLst>
                            <a:ext uri="{28A0092B-C50C-407E-A947-70E740481C1C}">
                              <a14:useLocalDpi xmlns:a14="http://schemas.microsoft.com/office/drawing/2010/main" val="0"/>
                            </a:ext>
                          </a:extLst>
                        </a:blip>
                        <a:stretch>
                          <a:fillRect/>
                        </a:stretch>
                      </p166:blipFill>
                      <p166:spPr xmlns:p166="http://schemas.microsoft.com/office/powerpoint/2016/6/main">
                        <a:xfrm>
                          <a:off x="0" y="0"/>
                          <a:ext cx="1526007" cy="869048"/>
                        </a:xfrm>
                        <a:prstGeom prst="rect">
                          <a:avLst/>
                        </a:prstGeom>
                        <a:ln w="3175">
                          <a:solidFill>
                            <a:prstClr val="ltGray"/>
                          </a:solidFill>
                        </a:ln>
                      </p166:spPr>
                    </pslz:zmPr>
                  </pslz:sldZmObj>
                </pslz:sldZm>
              </a:graphicData>
            </a:graphic>
          </p:graphicFrame>
        </mc:Choice>
        <mc:Fallback xmlns="">
          <p:pic>
            <p:nvPicPr>
              <p:cNvPr id="5" name="Zoom de diapositive 4">
                <a:extLst>
                  <a:ext uri="{FF2B5EF4-FFF2-40B4-BE49-F238E27FC236}">
                    <a16:creationId xmlns:a16="http://schemas.microsoft.com/office/drawing/2014/main" id="{93DB9889-7FB3-AD5A-08D0-0CD76360990E}"/>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9660319" y="5425426"/>
                <a:ext cx="1526007" cy="869048"/>
              </a:xfrm>
              <a:prstGeom prst="rect">
                <a:avLst/>
              </a:prstGeom>
              <a:ln w="3175">
                <a:solidFill>
                  <a:prstClr val="ltGray"/>
                </a:solidFill>
              </a:ln>
            </p:spPr>
          </p:pic>
        </mc:Fallback>
      </mc:AlternateContent>
    </p:spTree>
    <p:extLst>
      <p:ext uri="{BB962C8B-B14F-4D97-AF65-F5344CB8AC3E}">
        <p14:creationId xmlns:p14="http://schemas.microsoft.com/office/powerpoint/2010/main" val="221861064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A671D954-E8C4-4E42-1FE7-D528D95D40C1}"/>
            </a:ext>
          </a:extLst>
        </p:cNvPr>
        <p:cNvGrpSpPr/>
        <p:nvPr/>
      </p:nvGrpSpPr>
      <p:grpSpPr>
        <a:xfrm>
          <a:off x="0" y="0"/>
          <a:ext cx="0" cy="0"/>
          <a:chOff x="0" y="0"/>
          <a:chExt cx="0" cy="0"/>
        </a:xfrm>
      </p:grpSpPr>
      <p:sp>
        <p:nvSpPr>
          <p:cNvPr id="59" name="TextBox 4">
            <a:extLst>
              <a:ext uri="{FF2B5EF4-FFF2-40B4-BE49-F238E27FC236}">
                <a16:creationId xmlns:a16="http://schemas.microsoft.com/office/drawing/2014/main" id="{848C73E3-308F-567C-5E43-609A10987F22}"/>
              </a:ext>
            </a:extLst>
          </p:cNvPr>
          <p:cNvSpPr txBox="1"/>
          <p:nvPr/>
        </p:nvSpPr>
        <p:spPr>
          <a:xfrm>
            <a:off x="871714" y="685269"/>
            <a:ext cx="10554631" cy="5672253"/>
          </a:xfrm>
          <a:prstGeom prst="roundRect">
            <a:avLst/>
          </a:prstGeom>
          <a:solidFill>
            <a:srgbClr val="2F464D"/>
          </a:solidFill>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420"/>
              </a:lnSpc>
            </a:pPr>
            <a:endParaRPr sz="800"/>
          </a:p>
        </p:txBody>
      </p:sp>
      <p:pic>
        <p:nvPicPr>
          <p:cNvPr id="14" name="Graphic 13" descr="Open folder with solid fill">
            <a:extLst>
              <a:ext uri="{FF2B5EF4-FFF2-40B4-BE49-F238E27FC236}">
                <a16:creationId xmlns:a16="http://schemas.microsoft.com/office/drawing/2014/main" id="{26827344-0654-A1E6-E242-3B80D198B5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18662" y="2999114"/>
            <a:ext cx="1630095" cy="1537603"/>
          </a:xfrm>
          <a:prstGeom prst="rect">
            <a:avLst/>
          </a:prstGeom>
        </p:spPr>
      </p:pic>
      <p:pic>
        <p:nvPicPr>
          <p:cNvPr id="16" name="Graphic 15" descr="Arrow Right with solid fill">
            <a:extLst>
              <a:ext uri="{FF2B5EF4-FFF2-40B4-BE49-F238E27FC236}">
                <a16:creationId xmlns:a16="http://schemas.microsoft.com/office/drawing/2014/main" id="{E569ED57-D26D-AE12-B345-722F12A058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71890" y="3522998"/>
            <a:ext cx="1928800" cy="703706"/>
          </a:xfrm>
          <a:prstGeom prst="rect">
            <a:avLst/>
          </a:prstGeom>
        </p:spPr>
      </p:pic>
      <p:sp>
        <p:nvSpPr>
          <p:cNvPr id="36" name="Graphic 33" descr="Fork In Road with solid fill">
            <a:extLst>
              <a:ext uri="{FF2B5EF4-FFF2-40B4-BE49-F238E27FC236}">
                <a16:creationId xmlns:a16="http://schemas.microsoft.com/office/drawing/2014/main" id="{206E64C0-D11A-3267-E573-D2F4E9B46647}"/>
              </a:ext>
            </a:extLst>
          </p:cNvPr>
          <p:cNvSpPr/>
          <p:nvPr/>
        </p:nvSpPr>
        <p:spPr>
          <a:xfrm rot="5400000">
            <a:off x="8160704" y="3117112"/>
            <a:ext cx="615743" cy="1499999"/>
          </a:xfrm>
          <a:custGeom>
            <a:avLst/>
            <a:gdLst>
              <a:gd name="connsiteX0" fmla="*/ 800100 w 800100"/>
              <a:gd name="connsiteY0" fmla="*/ 162089 h 762163"/>
              <a:gd name="connsiteX1" fmla="*/ 787556 w 800100"/>
              <a:gd name="connsiteY1" fmla="*/ 138448 h 762163"/>
              <a:gd name="connsiteX2" fmla="*/ 657425 w 800100"/>
              <a:gd name="connsiteY2" fmla="*/ 8517 h 762163"/>
              <a:gd name="connsiteX3" fmla="*/ 617015 w 800100"/>
              <a:gd name="connsiteY3" fmla="*/ 8223 h 762163"/>
              <a:gd name="connsiteX4" fmla="*/ 616721 w 800100"/>
              <a:gd name="connsiteY4" fmla="*/ 48633 h 762163"/>
              <a:gd name="connsiteX5" fmla="*/ 617049 w 800100"/>
              <a:gd name="connsiteY5" fmla="*/ 48960 h 762163"/>
              <a:gd name="connsiteX6" fmla="*/ 701764 w 800100"/>
              <a:gd name="connsiteY6" fmla="*/ 133514 h 762163"/>
              <a:gd name="connsiteX7" fmla="*/ 647700 w 800100"/>
              <a:gd name="connsiteY7" fmla="*/ 133514 h 762163"/>
              <a:gd name="connsiteX8" fmla="*/ 400050 w 800100"/>
              <a:gd name="connsiteY8" fmla="*/ 287571 h 762163"/>
              <a:gd name="connsiteX9" fmla="*/ 152400 w 800100"/>
              <a:gd name="connsiteY9" fmla="*/ 133514 h 762163"/>
              <a:gd name="connsiteX10" fmla="*/ 98393 w 800100"/>
              <a:gd name="connsiteY10" fmla="*/ 133514 h 762163"/>
              <a:gd name="connsiteX11" fmla="*/ 183109 w 800100"/>
              <a:gd name="connsiteY11" fmla="*/ 48960 h 762163"/>
              <a:gd name="connsiteX12" fmla="*/ 183470 w 800100"/>
              <a:gd name="connsiteY12" fmla="*/ 8551 h 762163"/>
              <a:gd name="connsiteX13" fmla="*/ 143060 w 800100"/>
              <a:gd name="connsiteY13" fmla="*/ 8190 h 762163"/>
              <a:gd name="connsiteX14" fmla="*/ 142732 w 800100"/>
              <a:gd name="connsiteY14" fmla="*/ 8517 h 762163"/>
              <a:gd name="connsiteX15" fmla="*/ 12563 w 800100"/>
              <a:gd name="connsiteY15" fmla="*/ 138448 h 762163"/>
              <a:gd name="connsiteX16" fmla="*/ 0 w 800100"/>
              <a:gd name="connsiteY16" fmla="*/ 162089 h 762163"/>
              <a:gd name="connsiteX17" fmla="*/ 0 w 800100"/>
              <a:gd name="connsiteY17" fmla="*/ 162441 h 762163"/>
              <a:gd name="connsiteX18" fmla="*/ 0 w 800100"/>
              <a:gd name="connsiteY18" fmla="*/ 162793 h 762163"/>
              <a:gd name="connsiteX19" fmla="*/ 8392 w 800100"/>
              <a:gd name="connsiteY19" fmla="*/ 183044 h 762163"/>
              <a:gd name="connsiteX20" fmla="*/ 141389 w 800100"/>
              <a:gd name="connsiteY20" fmla="*/ 316003 h 762163"/>
              <a:gd name="connsiteX21" fmla="*/ 181799 w 800100"/>
              <a:gd name="connsiteY21" fmla="*/ 315679 h 762163"/>
              <a:gd name="connsiteX22" fmla="*/ 181804 w 800100"/>
              <a:gd name="connsiteY22" fmla="*/ 275598 h 762163"/>
              <a:gd name="connsiteX23" fmla="*/ 96869 w 800100"/>
              <a:gd name="connsiteY23" fmla="*/ 190664 h 762163"/>
              <a:gd name="connsiteX24" fmla="*/ 152400 w 800100"/>
              <a:gd name="connsiteY24" fmla="*/ 190664 h 762163"/>
              <a:gd name="connsiteX25" fmla="*/ 371475 w 800100"/>
              <a:gd name="connsiteY25" fmla="*/ 409739 h 762163"/>
              <a:gd name="connsiteX26" fmla="*/ 371475 w 800100"/>
              <a:gd name="connsiteY26" fmla="*/ 733589 h 762163"/>
              <a:gd name="connsiteX27" fmla="*/ 400050 w 800100"/>
              <a:gd name="connsiteY27" fmla="*/ 762164 h 762163"/>
              <a:gd name="connsiteX28" fmla="*/ 400050 w 800100"/>
              <a:gd name="connsiteY28" fmla="*/ 762164 h 762163"/>
              <a:gd name="connsiteX29" fmla="*/ 428625 w 800100"/>
              <a:gd name="connsiteY29" fmla="*/ 733589 h 762163"/>
              <a:gd name="connsiteX30" fmla="*/ 428625 w 800100"/>
              <a:gd name="connsiteY30" fmla="*/ 409739 h 762163"/>
              <a:gd name="connsiteX31" fmla="*/ 647700 w 800100"/>
              <a:gd name="connsiteY31" fmla="*/ 190664 h 762163"/>
              <a:gd name="connsiteX32" fmla="*/ 703250 w 800100"/>
              <a:gd name="connsiteY32" fmla="*/ 190664 h 762163"/>
              <a:gd name="connsiteX33" fmla="*/ 618363 w 800100"/>
              <a:gd name="connsiteY33" fmla="*/ 275598 h 762163"/>
              <a:gd name="connsiteX34" fmla="*/ 618038 w 800100"/>
              <a:gd name="connsiteY34" fmla="*/ 316008 h 762163"/>
              <a:gd name="connsiteX35" fmla="*/ 658448 w 800100"/>
              <a:gd name="connsiteY35" fmla="*/ 316333 h 762163"/>
              <a:gd name="connsiteX36" fmla="*/ 658778 w 800100"/>
              <a:gd name="connsiteY36" fmla="*/ 316003 h 762163"/>
              <a:gd name="connsiteX37" fmla="*/ 791766 w 800100"/>
              <a:gd name="connsiteY37" fmla="*/ 183044 h 762163"/>
              <a:gd name="connsiteX38" fmla="*/ 800100 w 800100"/>
              <a:gd name="connsiteY38" fmla="*/ 162793 h 762163"/>
              <a:gd name="connsiteX39" fmla="*/ 800100 w 800100"/>
              <a:gd name="connsiteY39" fmla="*/ 162441 h 762163"/>
              <a:gd name="connsiteX40" fmla="*/ 800100 w 800100"/>
              <a:gd name="connsiteY40" fmla="*/ 162089 h 76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00100" h="762163">
                <a:moveTo>
                  <a:pt x="800100" y="162089"/>
                </a:moveTo>
                <a:cubicBezTo>
                  <a:pt x="800095" y="152616"/>
                  <a:pt x="795397" y="143762"/>
                  <a:pt x="787556" y="138448"/>
                </a:cubicBezTo>
                <a:lnTo>
                  <a:pt x="657425" y="8517"/>
                </a:lnTo>
                <a:cubicBezTo>
                  <a:pt x="646348" y="-2723"/>
                  <a:pt x="628255" y="-2855"/>
                  <a:pt x="617015" y="8223"/>
                </a:cubicBezTo>
                <a:cubicBezTo>
                  <a:pt x="605775" y="19300"/>
                  <a:pt x="605643" y="37393"/>
                  <a:pt x="616721" y="48633"/>
                </a:cubicBezTo>
                <a:cubicBezTo>
                  <a:pt x="616830" y="48743"/>
                  <a:pt x="616938" y="48852"/>
                  <a:pt x="617049" y="48960"/>
                </a:cubicBezTo>
                <a:lnTo>
                  <a:pt x="701764" y="133514"/>
                </a:lnTo>
                <a:lnTo>
                  <a:pt x="647700" y="133514"/>
                </a:lnTo>
                <a:cubicBezTo>
                  <a:pt x="542577" y="133617"/>
                  <a:pt x="446605" y="193319"/>
                  <a:pt x="400050" y="287571"/>
                </a:cubicBezTo>
                <a:cubicBezTo>
                  <a:pt x="353496" y="193318"/>
                  <a:pt x="257524" y="133616"/>
                  <a:pt x="152400" y="133514"/>
                </a:cubicBezTo>
                <a:lnTo>
                  <a:pt x="98393" y="133514"/>
                </a:lnTo>
                <a:lnTo>
                  <a:pt x="183109" y="48960"/>
                </a:lnTo>
                <a:cubicBezTo>
                  <a:pt x="194367" y="37901"/>
                  <a:pt x="194528" y="19809"/>
                  <a:pt x="183470" y="8551"/>
                </a:cubicBezTo>
                <a:cubicBezTo>
                  <a:pt x="172410" y="-2708"/>
                  <a:pt x="154318" y="-2869"/>
                  <a:pt x="143060" y="8190"/>
                </a:cubicBezTo>
                <a:cubicBezTo>
                  <a:pt x="142949" y="8298"/>
                  <a:pt x="142841" y="8407"/>
                  <a:pt x="142732" y="8517"/>
                </a:cubicBezTo>
                <a:lnTo>
                  <a:pt x="12563" y="138448"/>
                </a:lnTo>
                <a:cubicBezTo>
                  <a:pt x="4707" y="143750"/>
                  <a:pt x="-1" y="152610"/>
                  <a:pt x="0" y="162089"/>
                </a:cubicBezTo>
                <a:cubicBezTo>
                  <a:pt x="0" y="162212"/>
                  <a:pt x="0" y="162317"/>
                  <a:pt x="0" y="162441"/>
                </a:cubicBezTo>
                <a:cubicBezTo>
                  <a:pt x="0" y="162565"/>
                  <a:pt x="0" y="162679"/>
                  <a:pt x="0" y="162793"/>
                </a:cubicBezTo>
                <a:cubicBezTo>
                  <a:pt x="-6" y="170391"/>
                  <a:pt x="3014" y="177677"/>
                  <a:pt x="8392" y="183044"/>
                </a:cubicBezTo>
                <a:lnTo>
                  <a:pt x="141389" y="316003"/>
                </a:lnTo>
                <a:cubicBezTo>
                  <a:pt x="152637" y="327072"/>
                  <a:pt x="170730" y="326927"/>
                  <a:pt x="181799" y="315679"/>
                </a:cubicBezTo>
                <a:cubicBezTo>
                  <a:pt x="192741" y="304560"/>
                  <a:pt x="192743" y="286719"/>
                  <a:pt x="181804" y="275598"/>
                </a:cubicBezTo>
                <a:lnTo>
                  <a:pt x="96869" y="190664"/>
                </a:lnTo>
                <a:lnTo>
                  <a:pt x="152400" y="190664"/>
                </a:lnTo>
                <a:cubicBezTo>
                  <a:pt x="273335" y="190800"/>
                  <a:pt x="371339" y="288803"/>
                  <a:pt x="371475" y="409739"/>
                </a:cubicBezTo>
                <a:lnTo>
                  <a:pt x="371475" y="733589"/>
                </a:lnTo>
                <a:cubicBezTo>
                  <a:pt x="371475" y="749371"/>
                  <a:pt x="384268" y="762164"/>
                  <a:pt x="400050" y="762164"/>
                </a:cubicBezTo>
                <a:lnTo>
                  <a:pt x="400050" y="762164"/>
                </a:lnTo>
                <a:cubicBezTo>
                  <a:pt x="415832" y="762164"/>
                  <a:pt x="428625" y="749371"/>
                  <a:pt x="428625" y="733589"/>
                </a:cubicBezTo>
                <a:lnTo>
                  <a:pt x="428625" y="409739"/>
                </a:lnTo>
                <a:cubicBezTo>
                  <a:pt x="428756" y="288802"/>
                  <a:pt x="526763" y="190795"/>
                  <a:pt x="647700" y="190664"/>
                </a:cubicBezTo>
                <a:lnTo>
                  <a:pt x="703250" y="190664"/>
                </a:lnTo>
                <a:lnTo>
                  <a:pt x="618363" y="275598"/>
                </a:lnTo>
                <a:cubicBezTo>
                  <a:pt x="607115" y="286667"/>
                  <a:pt x="606969" y="304760"/>
                  <a:pt x="618038" y="316008"/>
                </a:cubicBezTo>
                <a:cubicBezTo>
                  <a:pt x="629108" y="327256"/>
                  <a:pt x="647200" y="327402"/>
                  <a:pt x="658448" y="316333"/>
                </a:cubicBezTo>
                <a:cubicBezTo>
                  <a:pt x="658559" y="316223"/>
                  <a:pt x="658669" y="316114"/>
                  <a:pt x="658778" y="316003"/>
                </a:cubicBezTo>
                <a:lnTo>
                  <a:pt x="791766" y="183044"/>
                </a:lnTo>
                <a:cubicBezTo>
                  <a:pt x="797123" y="177668"/>
                  <a:pt x="800121" y="170382"/>
                  <a:pt x="800100" y="162793"/>
                </a:cubicBezTo>
                <a:cubicBezTo>
                  <a:pt x="800100" y="162679"/>
                  <a:pt x="800100" y="162555"/>
                  <a:pt x="800100" y="162441"/>
                </a:cubicBezTo>
                <a:cubicBezTo>
                  <a:pt x="800100" y="162327"/>
                  <a:pt x="800100" y="162212"/>
                  <a:pt x="800100" y="162089"/>
                </a:cubicBezTo>
                <a:close/>
              </a:path>
            </a:pathLst>
          </a:custGeom>
          <a:solidFill>
            <a:srgbClr val="00000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8F71EB22-95F9-940E-BBD9-A5BD60786E7A}"/>
              </a:ext>
            </a:extLst>
          </p:cNvPr>
          <p:cNvSpPr txBox="1"/>
          <p:nvPr/>
        </p:nvSpPr>
        <p:spPr>
          <a:xfrm>
            <a:off x="1767498" y="4317556"/>
            <a:ext cx="1287029" cy="497405"/>
          </a:xfrm>
          <a:prstGeom prst="rect">
            <a:avLst/>
          </a:prstGeom>
          <a:noFill/>
        </p:spPr>
        <p:txBody>
          <a:bodyPr wrap="square" rtlCol="0">
            <a:spAutoFit/>
          </a:bodyPr>
          <a:lstStyle/>
          <a:p>
            <a:pPr algn="ctr"/>
            <a:r>
              <a:rPr lang="en-US"/>
              <a:t>Le dossier choisi</a:t>
            </a:r>
          </a:p>
        </p:txBody>
      </p:sp>
      <p:grpSp>
        <p:nvGrpSpPr>
          <p:cNvPr id="15" name="Group 14">
            <a:extLst>
              <a:ext uri="{FF2B5EF4-FFF2-40B4-BE49-F238E27FC236}">
                <a16:creationId xmlns:a16="http://schemas.microsoft.com/office/drawing/2014/main" id="{AA0945B1-9633-76B1-4ABE-CC495687B77E}"/>
              </a:ext>
            </a:extLst>
          </p:cNvPr>
          <p:cNvGrpSpPr/>
          <p:nvPr/>
        </p:nvGrpSpPr>
        <p:grpSpPr>
          <a:xfrm>
            <a:off x="9564715" y="1207978"/>
            <a:ext cx="1755459" cy="4805966"/>
            <a:chOff x="6855436" y="806041"/>
            <a:chExt cx="2151628" cy="6244904"/>
          </a:xfrm>
        </p:grpSpPr>
        <p:pic>
          <p:nvPicPr>
            <p:cNvPr id="17" name="Graphic 16" descr="Open folder with solid fill">
              <a:extLst>
                <a:ext uri="{FF2B5EF4-FFF2-40B4-BE49-F238E27FC236}">
                  <a16:creationId xmlns:a16="http://schemas.microsoft.com/office/drawing/2014/main" id="{8A357172-1862-8F0A-48AF-89014E7B92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25544" y="3712879"/>
              <a:ext cx="1997972" cy="1997972"/>
            </a:xfrm>
            <a:prstGeom prst="rect">
              <a:avLst/>
            </a:prstGeom>
          </p:spPr>
        </p:pic>
        <p:pic>
          <p:nvPicPr>
            <p:cNvPr id="18" name="Graphic 17" descr="Open folder with solid fill">
              <a:extLst>
                <a:ext uri="{FF2B5EF4-FFF2-40B4-BE49-F238E27FC236}">
                  <a16:creationId xmlns:a16="http://schemas.microsoft.com/office/drawing/2014/main" id="{13F3109A-286F-3065-E58E-A1D8A60E3D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09092" y="5052973"/>
              <a:ext cx="1997972" cy="1997972"/>
            </a:xfrm>
            <a:prstGeom prst="rect">
              <a:avLst/>
            </a:prstGeom>
          </p:spPr>
        </p:pic>
        <p:pic>
          <p:nvPicPr>
            <p:cNvPr id="19" name="Graphic 18" descr="Open folder with solid fill">
              <a:extLst>
                <a:ext uri="{FF2B5EF4-FFF2-40B4-BE49-F238E27FC236}">
                  <a16:creationId xmlns:a16="http://schemas.microsoft.com/office/drawing/2014/main" id="{33BF4275-FA21-5F49-ED26-73A5D9AB3C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90490" y="2259460"/>
              <a:ext cx="1997972" cy="1997972"/>
            </a:xfrm>
            <a:prstGeom prst="rect">
              <a:avLst/>
            </a:prstGeom>
          </p:spPr>
        </p:pic>
        <p:pic>
          <p:nvPicPr>
            <p:cNvPr id="20" name="Graphic 19" descr="Open folder with solid fill">
              <a:extLst>
                <a:ext uri="{FF2B5EF4-FFF2-40B4-BE49-F238E27FC236}">
                  <a16:creationId xmlns:a16="http://schemas.microsoft.com/office/drawing/2014/main" id="{05EEB7B7-DEC5-58D7-802E-F1820FF923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55436" y="806041"/>
              <a:ext cx="1997972" cy="1997971"/>
            </a:xfrm>
            <a:prstGeom prst="rect">
              <a:avLst/>
            </a:prstGeom>
          </p:spPr>
        </p:pic>
      </p:grpSp>
      <p:sp>
        <p:nvSpPr>
          <p:cNvPr id="38" name="TextBox 37">
            <a:extLst>
              <a:ext uri="{FF2B5EF4-FFF2-40B4-BE49-F238E27FC236}">
                <a16:creationId xmlns:a16="http://schemas.microsoft.com/office/drawing/2014/main" id="{E44EDD36-2021-54D2-DCEC-E8885CC62D35}"/>
              </a:ext>
            </a:extLst>
          </p:cNvPr>
          <p:cNvSpPr txBox="1"/>
          <p:nvPr/>
        </p:nvSpPr>
        <p:spPr>
          <a:xfrm>
            <a:off x="8575061" y="1833784"/>
            <a:ext cx="1287029" cy="284231"/>
          </a:xfrm>
          <a:prstGeom prst="rect">
            <a:avLst/>
          </a:prstGeom>
          <a:noFill/>
        </p:spPr>
        <p:txBody>
          <a:bodyPr wrap="square" rtlCol="0">
            <a:spAutoFit/>
          </a:bodyPr>
          <a:lstStyle/>
          <a:p>
            <a:r>
              <a:rPr lang="en-US"/>
              <a:t>Extension 1 </a:t>
            </a:r>
          </a:p>
        </p:txBody>
      </p:sp>
      <p:sp>
        <p:nvSpPr>
          <p:cNvPr id="39" name="TextBox 38">
            <a:extLst>
              <a:ext uri="{FF2B5EF4-FFF2-40B4-BE49-F238E27FC236}">
                <a16:creationId xmlns:a16="http://schemas.microsoft.com/office/drawing/2014/main" id="{E322C8DA-6EC3-7CD8-BB48-E047C5B5F34A}"/>
              </a:ext>
            </a:extLst>
          </p:cNvPr>
          <p:cNvSpPr txBox="1"/>
          <p:nvPr/>
        </p:nvSpPr>
        <p:spPr>
          <a:xfrm>
            <a:off x="8575061" y="3010924"/>
            <a:ext cx="1287029" cy="284231"/>
          </a:xfrm>
          <a:prstGeom prst="rect">
            <a:avLst/>
          </a:prstGeom>
          <a:noFill/>
        </p:spPr>
        <p:txBody>
          <a:bodyPr wrap="square" rtlCol="0">
            <a:spAutoFit/>
          </a:bodyPr>
          <a:lstStyle/>
          <a:p>
            <a:r>
              <a:rPr lang="en-US"/>
              <a:t>Extension 2 </a:t>
            </a:r>
          </a:p>
        </p:txBody>
      </p:sp>
      <p:sp>
        <p:nvSpPr>
          <p:cNvPr id="40" name="TextBox 39">
            <a:extLst>
              <a:ext uri="{FF2B5EF4-FFF2-40B4-BE49-F238E27FC236}">
                <a16:creationId xmlns:a16="http://schemas.microsoft.com/office/drawing/2014/main" id="{AED61F86-208B-377C-C4EB-3719FB98EF9E}"/>
              </a:ext>
            </a:extLst>
          </p:cNvPr>
          <p:cNvSpPr txBox="1"/>
          <p:nvPr/>
        </p:nvSpPr>
        <p:spPr>
          <a:xfrm>
            <a:off x="8575061" y="4184352"/>
            <a:ext cx="1287029" cy="284231"/>
          </a:xfrm>
          <a:prstGeom prst="rect">
            <a:avLst/>
          </a:prstGeom>
          <a:noFill/>
        </p:spPr>
        <p:txBody>
          <a:bodyPr wrap="square" rtlCol="0">
            <a:spAutoFit/>
          </a:bodyPr>
          <a:lstStyle/>
          <a:p>
            <a:r>
              <a:rPr lang="en-US"/>
              <a:t>Extension 3 </a:t>
            </a:r>
          </a:p>
        </p:txBody>
      </p:sp>
      <p:sp>
        <p:nvSpPr>
          <p:cNvPr id="41" name="TextBox 40">
            <a:extLst>
              <a:ext uri="{FF2B5EF4-FFF2-40B4-BE49-F238E27FC236}">
                <a16:creationId xmlns:a16="http://schemas.microsoft.com/office/drawing/2014/main" id="{5CDCC2A6-5884-86CF-8506-4E8C0458CDDA}"/>
              </a:ext>
            </a:extLst>
          </p:cNvPr>
          <p:cNvSpPr txBox="1"/>
          <p:nvPr/>
        </p:nvSpPr>
        <p:spPr>
          <a:xfrm>
            <a:off x="8575061" y="5129814"/>
            <a:ext cx="1287029" cy="284231"/>
          </a:xfrm>
          <a:prstGeom prst="rect">
            <a:avLst/>
          </a:prstGeom>
          <a:noFill/>
        </p:spPr>
        <p:txBody>
          <a:bodyPr wrap="square" rtlCol="0">
            <a:spAutoFit/>
          </a:bodyPr>
          <a:lstStyle/>
          <a:p>
            <a:r>
              <a:rPr lang="en-US"/>
              <a:t>Extension 4 </a:t>
            </a:r>
          </a:p>
        </p:txBody>
      </p:sp>
      <p:sp>
        <p:nvSpPr>
          <p:cNvPr id="30" name="Rectangle 29">
            <a:extLst>
              <a:ext uri="{FF2B5EF4-FFF2-40B4-BE49-F238E27FC236}">
                <a16:creationId xmlns:a16="http://schemas.microsoft.com/office/drawing/2014/main" id="{BBE43DE5-6C8B-8026-72F8-AAE78E838610}"/>
              </a:ext>
            </a:extLst>
          </p:cNvPr>
          <p:cNvSpPr/>
          <p:nvPr/>
        </p:nvSpPr>
        <p:spPr>
          <a:xfrm>
            <a:off x="5101876" y="2858077"/>
            <a:ext cx="2466794" cy="2033548"/>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a:p>
            <a:pPr algn="ctr"/>
            <a:r>
              <a:rPr lang="en-US">
                <a:solidFill>
                  <a:srgbClr val="D67D56"/>
                </a:solidFill>
              </a:rPr>
              <a:t>Organization par extension</a:t>
            </a:r>
          </a:p>
          <a:p>
            <a:pPr algn="ctr"/>
            <a:endParaRPr lang="en-US"/>
          </a:p>
          <a:p>
            <a:pPr algn="ctr"/>
            <a:endParaRPr lang="en-US"/>
          </a:p>
          <a:p>
            <a:pPr algn="ctr"/>
            <a:endParaRPr lang="en-US"/>
          </a:p>
          <a:p>
            <a:r>
              <a:rPr lang="en-US" b="1">
                <a:solidFill>
                  <a:srgbClr val="D67D56"/>
                </a:solidFill>
              </a:rPr>
              <a:t> a.</a:t>
            </a:r>
            <a:r>
              <a:rPr lang="en-US" b="1" u="sng">
                <a:solidFill>
                  <a:srgbClr val="D67D56"/>
                </a:solidFill>
              </a:rPr>
              <a:t>extension</a:t>
            </a:r>
          </a:p>
          <a:p>
            <a:pPr algn="ctr"/>
            <a:endParaRPr lang="en-US"/>
          </a:p>
        </p:txBody>
      </p:sp>
      <p:grpSp>
        <p:nvGrpSpPr>
          <p:cNvPr id="50" name="Group 49">
            <a:extLst>
              <a:ext uri="{FF2B5EF4-FFF2-40B4-BE49-F238E27FC236}">
                <a16:creationId xmlns:a16="http://schemas.microsoft.com/office/drawing/2014/main" id="{7BEB18B8-8755-B19C-6B92-A57C3B47204C}"/>
              </a:ext>
            </a:extLst>
          </p:cNvPr>
          <p:cNvGrpSpPr/>
          <p:nvPr/>
        </p:nvGrpSpPr>
        <p:grpSpPr>
          <a:xfrm>
            <a:off x="5324021" y="3836735"/>
            <a:ext cx="2177411" cy="723446"/>
            <a:chOff x="4324054" y="4439559"/>
            <a:chExt cx="2668807" cy="940051"/>
          </a:xfrm>
        </p:grpSpPr>
        <p:pic>
          <p:nvPicPr>
            <p:cNvPr id="45" name="Graphic 44" descr="Paper with solid fill">
              <a:extLst>
                <a:ext uri="{FF2B5EF4-FFF2-40B4-BE49-F238E27FC236}">
                  <a16:creationId xmlns:a16="http://schemas.microsoft.com/office/drawing/2014/main" id="{DC0D7B73-8674-BC9B-3C2D-12652AD796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24054" y="4439559"/>
              <a:ext cx="914400" cy="914400"/>
            </a:xfrm>
            <a:prstGeom prst="rect">
              <a:avLst/>
            </a:prstGeom>
          </p:spPr>
        </p:pic>
        <p:pic>
          <p:nvPicPr>
            <p:cNvPr id="49" name="Graphic 48" descr="Arrow Right with solid fill">
              <a:extLst>
                <a:ext uri="{FF2B5EF4-FFF2-40B4-BE49-F238E27FC236}">
                  <a16:creationId xmlns:a16="http://schemas.microsoft.com/office/drawing/2014/main" id="{AAED4205-3F9C-E8EF-7926-CDF62D6689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521" y="4465210"/>
              <a:ext cx="439459" cy="914400"/>
            </a:xfrm>
            <a:prstGeom prst="rect">
              <a:avLst/>
            </a:prstGeom>
          </p:spPr>
        </p:pic>
        <p:sp>
          <p:nvSpPr>
            <p:cNvPr id="48" name="TextBox 47">
              <a:extLst>
                <a:ext uri="{FF2B5EF4-FFF2-40B4-BE49-F238E27FC236}">
                  <a16:creationId xmlns:a16="http://schemas.microsoft.com/office/drawing/2014/main" id="{CC4986EC-F1C7-9D15-DA17-400B99FACF3E}"/>
                </a:ext>
              </a:extLst>
            </p:cNvPr>
            <p:cNvSpPr txBox="1"/>
            <p:nvPr/>
          </p:nvSpPr>
          <p:spPr>
            <a:xfrm>
              <a:off x="5644121" y="4682455"/>
              <a:ext cx="1348740" cy="479913"/>
            </a:xfrm>
            <a:prstGeom prst="rect">
              <a:avLst/>
            </a:prstGeom>
            <a:noFill/>
          </p:spPr>
          <p:txBody>
            <a:bodyPr wrap="square" rtlCol="0">
              <a:spAutoFit/>
            </a:bodyPr>
            <a:lstStyle/>
            <a:p>
              <a:pPr algn="ctr"/>
              <a:r>
                <a:rPr lang="en-US" b="1" i="1"/>
                <a:t>extension</a:t>
              </a:r>
            </a:p>
          </p:txBody>
        </p:sp>
      </p:grpSp>
      <p:sp>
        <p:nvSpPr>
          <p:cNvPr id="43" name="TextBox 42">
            <a:extLst>
              <a:ext uri="{FF2B5EF4-FFF2-40B4-BE49-F238E27FC236}">
                <a16:creationId xmlns:a16="http://schemas.microsoft.com/office/drawing/2014/main" id="{87D2E8ED-CF72-2C1D-9055-5AF0C319ED87}"/>
              </a:ext>
            </a:extLst>
          </p:cNvPr>
          <p:cNvSpPr txBox="1"/>
          <p:nvPr/>
        </p:nvSpPr>
        <p:spPr>
          <a:xfrm>
            <a:off x="10365777" y="5403911"/>
            <a:ext cx="450710" cy="954107"/>
          </a:xfrm>
          <a:prstGeom prst="rect">
            <a:avLst/>
          </a:prstGeom>
          <a:noFill/>
        </p:spPr>
        <p:txBody>
          <a:bodyPr wrap="square" rtlCol="0">
            <a:spAutoFit/>
          </a:bodyPr>
          <a:lstStyle/>
          <a:p>
            <a:r>
              <a:rPr lang="en-US" sz="2800" b="1"/>
              <a:t>.</a:t>
            </a:r>
          </a:p>
          <a:p>
            <a:r>
              <a:rPr lang="en-US" sz="2800" b="1"/>
              <a:t>.</a:t>
            </a:r>
          </a:p>
        </p:txBody>
      </p:sp>
    </p:spTree>
    <p:extLst>
      <p:ext uri="{BB962C8B-B14F-4D97-AF65-F5344CB8AC3E}">
        <p14:creationId xmlns:p14="http://schemas.microsoft.com/office/powerpoint/2010/main" val="429877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A671D954-E8C4-4E42-1FE7-D528D95D40C1}"/>
            </a:ext>
          </a:extLst>
        </p:cNvPr>
        <p:cNvGrpSpPr/>
        <p:nvPr/>
      </p:nvGrpSpPr>
      <p:grpSpPr>
        <a:xfrm>
          <a:off x="0" y="0"/>
          <a:ext cx="0" cy="0"/>
          <a:chOff x="0" y="0"/>
          <a:chExt cx="0" cy="0"/>
        </a:xfrm>
      </p:grpSpPr>
      <p:sp>
        <p:nvSpPr>
          <p:cNvPr id="51" name="Rectangle: Rounded Corners 50">
            <a:extLst>
              <a:ext uri="{FF2B5EF4-FFF2-40B4-BE49-F238E27FC236}">
                <a16:creationId xmlns:a16="http://schemas.microsoft.com/office/drawing/2014/main" id="{EE486E94-0C9F-2E25-4428-30D5D36A5E28}"/>
              </a:ext>
            </a:extLst>
          </p:cNvPr>
          <p:cNvSpPr/>
          <p:nvPr/>
        </p:nvSpPr>
        <p:spPr>
          <a:xfrm>
            <a:off x="588973" y="1041478"/>
            <a:ext cx="10920548" cy="5144835"/>
          </a:xfrm>
          <a:prstGeom prst="roundRect">
            <a:avLst/>
          </a:prstGeom>
          <a:solidFill>
            <a:srgbClr val="2F46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0235FAA3-0950-1655-23F3-2B266C945AEC}"/>
              </a:ext>
            </a:extLst>
          </p:cNvPr>
          <p:cNvGrpSpPr/>
          <p:nvPr/>
        </p:nvGrpSpPr>
        <p:grpSpPr>
          <a:xfrm>
            <a:off x="4731163" y="-34652"/>
            <a:ext cx="2255922" cy="2098274"/>
            <a:chOff x="1198280" y="716108"/>
            <a:chExt cx="2255922" cy="2098274"/>
          </a:xfrm>
        </p:grpSpPr>
        <p:sp>
          <p:nvSpPr>
            <p:cNvPr id="8" name="Oval 7">
              <a:extLst>
                <a:ext uri="{FF2B5EF4-FFF2-40B4-BE49-F238E27FC236}">
                  <a16:creationId xmlns:a16="http://schemas.microsoft.com/office/drawing/2014/main" id="{09364C59-818C-BBBD-5E10-6D6CF730BBC1}"/>
                </a:ext>
              </a:extLst>
            </p:cNvPr>
            <p:cNvSpPr/>
            <p:nvPr/>
          </p:nvSpPr>
          <p:spPr>
            <a:xfrm>
              <a:off x="1198280" y="716108"/>
              <a:ext cx="2255922" cy="2098274"/>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20" name="Graphic 19" descr="Open folder with solid fill">
              <a:extLst>
                <a:ext uri="{FF2B5EF4-FFF2-40B4-BE49-F238E27FC236}">
                  <a16:creationId xmlns:a16="http://schemas.microsoft.com/office/drawing/2014/main" id="{05EEB7B7-DEC5-58D7-802E-F1820FF923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4689" y="716108"/>
              <a:ext cx="1979513" cy="1997972"/>
            </a:xfrm>
            <a:prstGeom prst="rect">
              <a:avLst/>
            </a:prstGeom>
          </p:spPr>
        </p:pic>
      </p:grpSp>
      <p:pic>
        <p:nvPicPr>
          <p:cNvPr id="24" name="Picture 23" descr="A cartoon of a hand throwing papers&#10;&#10;Description automatically generated">
            <a:extLst>
              <a:ext uri="{FF2B5EF4-FFF2-40B4-BE49-F238E27FC236}">
                <a16:creationId xmlns:a16="http://schemas.microsoft.com/office/drawing/2014/main" id="{BBBCD466-A1BC-B412-0008-B1897C047886}"/>
              </a:ext>
            </a:extLst>
          </p:cNvPr>
          <p:cNvPicPr>
            <a:picLocks noChangeAspect="1"/>
          </p:cNvPicPr>
          <p:nvPr/>
        </p:nvPicPr>
        <p:blipFill>
          <a:blip r:embed="rId4">
            <a:clrChange>
              <a:clrFrom>
                <a:srgbClr val="F7F4F3"/>
              </a:clrFrom>
              <a:clrTo>
                <a:srgbClr val="F7F4F3">
                  <a:alpha val="0"/>
                </a:srgbClr>
              </a:clrTo>
            </a:clrChange>
            <a:duotone>
              <a:prstClr val="black"/>
              <a:srgbClr val="FAF6EE">
                <a:tint val="45000"/>
                <a:satMod val="400000"/>
              </a:srgbClr>
            </a:duotone>
            <a:extLst>
              <a:ext uri="{BEBA8EAE-BF5A-486C-A8C5-ECC9F3942E4B}">
                <a14:imgProps xmlns:a14="http://schemas.microsoft.com/office/drawing/2010/main">
                  <a14:imgLayer r:embed="rId5">
                    <a14:imgEffect>
                      <a14:sharpenSoften amount="50000"/>
                    </a14:imgEffect>
                    <a14:imgEffect>
                      <a14:colorTemperature colorTemp="7200"/>
                    </a14:imgEffect>
                    <a14:imgEffect>
                      <a14:saturation sat="33000"/>
                    </a14:imgEffect>
                  </a14:imgLayer>
                </a14:imgProps>
              </a:ext>
              <a:ext uri="{28A0092B-C50C-407E-A947-70E740481C1C}">
                <a14:useLocalDpi xmlns:a14="http://schemas.microsoft.com/office/drawing/2010/main" val="0"/>
              </a:ext>
            </a:extLst>
          </a:blip>
          <a:stretch>
            <a:fillRect/>
          </a:stretch>
        </p:blipFill>
        <p:spPr>
          <a:xfrm rot="21396461">
            <a:off x="-9451" y="191201"/>
            <a:ext cx="3410289" cy="2273526"/>
          </a:xfrm>
          <a:prstGeom prst="rect">
            <a:avLst/>
          </a:prstGeom>
        </p:spPr>
      </p:pic>
      <p:sp>
        <p:nvSpPr>
          <p:cNvPr id="52" name="TextBox 51">
            <a:extLst>
              <a:ext uri="{FF2B5EF4-FFF2-40B4-BE49-F238E27FC236}">
                <a16:creationId xmlns:a16="http://schemas.microsoft.com/office/drawing/2014/main" id="{735B18CF-0FFA-A5DA-922C-014AD74E2712}"/>
              </a:ext>
            </a:extLst>
          </p:cNvPr>
          <p:cNvSpPr txBox="1"/>
          <p:nvPr/>
        </p:nvSpPr>
        <p:spPr>
          <a:xfrm>
            <a:off x="923453" y="2106964"/>
            <a:ext cx="10284737" cy="523220"/>
          </a:xfrm>
          <a:prstGeom prst="rect">
            <a:avLst/>
          </a:prstGeom>
          <a:noFill/>
        </p:spPr>
        <p:txBody>
          <a:bodyPr wrap="square" rtlCol="0">
            <a:spAutoFit/>
          </a:bodyPr>
          <a:lstStyle/>
          <a:p>
            <a:pPr algn="ctr"/>
            <a:r>
              <a:rPr lang="en-US" sz="2800" b="1" spc="50">
                <a:ln w="0"/>
                <a:solidFill>
                  <a:schemeClr val="bg2"/>
                </a:solidFill>
                <a:effectLst>
                  <a:innerShdw blurRad="63500" dist="50800" dir="13500000">
                    <a:srgbClr val="000000">
                      <a:alpha val="50000"/>
                    </a:srgbClr>
                  </a:innerShdw>
                </a:effectLst>
              </a:rPr>
              <a:t>Organization par </a:t>
            </a:r>
            <a:r>
              <a:rPr lang="en-US" sz="2800" b="1" spc="50" err="1">
                <a:ln w="0"/>
                <a:solidFill>
                  <a:schemeClr val="bg2"/>
                </a:solidFill>
                <a:effectLst>
                  <a:innerShdw blurRad="63500" dist="50800" dir="13500000">
                    <a:srgbClr val="000000">
                      <a:alpha val="50000"/>
                    </a:srgbClr>
                  </a:innerShdw>
                </a:effectLst>
              </a:rPr>
              <a:t>thème</a:t>
            </a:r>
            <a:r>
              <a:rPr lang="en-US" sz="2800" b="1" spc="50">
                <a:ln w="0"/>
                <a:solidFill>
                  <a:schemeClr val="bg2"/>
                </a:solidFill>
                <a:effectLst>
                  <a:innerShdw blurRad="63500" dist="50800" dir="13500000">
                    <a:srgbClr val="000000">
                      <a:alpha val="50000"/>
                    </a:srgbClr>
                  </a:innerShdw>
                </a:effectLst>
              </a:rPr>
              <a:t> </a:t>
            </a:r>
          </a:p>
        </p:txBody>
      </p:sp>
      <p:pic>
        <p:nvPicPr>
          <p:cNvPr id="54" name="Graphic 53" descr="Arrow: Straight with solid fill">
            <a:extLst>
              <a:ext uri="{FF2B5EF4-FFF2-40B4-BE49-F238E27FC236}">
                <a16:creationId xmlns:a16="http://schemas.microsoft.com/office/drawing/2014/main" id="{70972256-9266-700C-F5C1-50D0D79255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2690390" y="2537963"/>
            <a:ext cx="914400" cy="914400"/>
          </a:xfrm>
          <a:prstGeom prst="rect">
            <a:avLst/>
          </a:prstGeom>
        </p:spPr>
      </p:pic>
      <p:pic>
        <p:nvPicPr>
          <p:cNvPr id="55" name="Graphic 54" descr="Arrow: Straight with solid fill">
            <a:extLst>
              <a:ext uri="{FF2B5EF4-FFF2-40B4-BE49-F238E27FC236}">
                <a16:creationId xmlns:a16="http://schemas.microsoft.com/office/drawing/2014/main" id="{A8D2C224-A1D7-D8DD-7AC5-D0FE3A7F11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5371727" y="2630184"/>
            <a:ext cx="914400" cy="914400"/>
          </a:xfrm>
          <a:prstGeom prst="rect">
            <a:avLst/>
          </a:prstGeom>
        </p:spPr>
      </p:pic>
      <p:pic>
        <p:nvPicPr>
          <p:cNvPr id="56" name="Graphic 55" descr="Arrow: Straight with solid fill">
            <a:extLst>
              <a:ext uri="{FF2B5EF4-FFF2-40B4-BE49-F238E27FC236}">
                <a16:creationId xmlns:a16="http://schemas.microsoft.com/office/drawing/2014/main" id="{9B2714D4-E5DA-5F9D-A891-966882E1E8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8440624" y="2599818"/>
            <a:ext cx="914400" cy="914400"/>
          </a:xfrm>
          <a:prstGeom prst="rect">
            <a:avLst/>
          </a:prstGeom>
        </p:spPr>
      </p:pic>
      <p:sp>
        <p:nvSpPr>
          <p:cNvPr id="57" name="Oval 56">
            <a:extLst>
              <a:ext uri="{FF2B5EF4-FFF2-40B4-BE49-F238E27FC236}">
                <a16:creationId xmlns:a16="http://schemas.microsoft.com/office/drawing/2014/main" id="{A10FE17A-B9BC-2062-62F7-9CA6C92C822F}"/>
              </a:ext>
            </a:extLst>
          </p:cNvPr>
          <p:cNvSpPr/>
          <p:nvPr/>
        </p:nvSpPr>
        <p:spPr>
          <a:xfrm>
            <a:off x="5106787" y="3613895"/>
            <a:ext cx="1738265" cy="1421394"/>
          </a:xfrm>
          <a:prstGeom prst="ellipse">
            <a:avLst/>
          </a:prstGeom>
          <a:solidFill>
            <a:srgbClr val="FDF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EF4C12FB-C1A6-CC09-476B-6ACFE8A67E89}"/>
              </a:ext>
            </a:extLst>
          </p:cNvPr>
          <p:cNvSpPr/>
          <p:nvPr/>
        </p:nvSpPr>
        <p:spPr>
          <a:xfrm>
            <a:off x="3145752" y="4108641"/>
            <a:ext cx="1738265" cy="1421394"/>
          </a:xfrm>
          <a:prstGeom prst="ellipse">
            <a:avLst/>
          </a:prstGeom>
          <a:solidFill>
            <a:srgbClr val="B25E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1AA25C2-E379-CC28-07E8-E28AE87281CF}"/>
              </a:ext>
            </a:extLst>
          </p:cNvPr>
          <p:cNvSpPr/>
          <p:nvPr/>
        </p:nvSpPr>
        <p:spPr>
          <a:xfrm>
            <a:off x="7067822" y="4088767"/>
            <a:ext cx="1738265" cy="1421394"/>
          </a:xfrm>
          <a:prstGeom prst="ellipse">
            <a:avLst/>
          </a:prstGeom>
          <a:solidFill>
            <a:srgbClr val="6BA5B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6F3316A-257C-825F-F0CA-765C6EAE3997}"/>
              </a:ext>
            </a:extLst>
          </p:cNvPr>
          <p:cNvSpPr txBox="1"/>
          <p:nvPr/>
        </p:nvSpPr>
        <p:spPr>
          <a:xfrm>
            <a:off x="3145752" y="5035288"/>
            <a:ext cx="1655489" cy="369331"/>
          </a:xfrm>
          <a:prstGeom prst="rect">
            <a:avLst/>
          </a:prstGeom>
          <a:solidFill>
            <a:srgbClr val="FAF6EE"/>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solidFill>
                  <a:srgbClr val="D67D56"/>
                </a:solidFill>
              </a:rPr>
              <a:t>Thème 1</a:t>
            </a:r>
          </a:p>
        </p:txBody>
      </p:sp>
      <p:cxnSp>
        <p:nvCxnSpPr>
          <p:cNvPr id="62" name="Straight Connector 61">
            <a:extLst>
              <a:ext uri="{FF2B5EF4-FFF2-40B4-BE49-F238E27FC236}">
                <a16:creationId xmlns:a16="http://schemas.microsoft.com/office/drawing/2014/main" id="{BB6E120C-DA17-5AC4-6E99-C4FA3C2E5879}"/>
              </a:ext>
            </a:extLst>
          </p:cNvPr>
          <p:cNvCxnSpPr/>
          <p:nvPr/>
        </p:nvCxnSpPr>
        <p:spPr>
          <a:xfrm>
            <a:off x="5208765" y="5451447"/>
            <a:ext cx="1594042" cy="0"/>
          </a:xfrm>
          <a:prstGeom prst="line">
            <a:avLst/>
          </a:prstGeom>
        </p:spPr>
        <p:style>
          <a:lnRef idx="1">
            <a:schemeClr val="accent2"/>
          </a:lnRef>
          <a:fillRef idx="0">
            <a:schemeClr val="accent2"/>
          </a:fillRef>
          <a:effectRef idx="0">
            <a:schemeClr val="accent2"/>
          </a:effectRef>
          <a:fontRef idx="minor">
            <a:schemeClr val="tx1"/>
          </a:fontRef>
        </p:style>
      </p:cxnSp>
      <p:sp>
        <p:nvSpPr>
          <p:cNvPr id="63" name="TextBox 62">
            <a:extLst>
              <a:ext uri="{FF2B5EF4-FFF2-40B4-BE49-F238E27FC236}">
                <a16:creationId xmlns:a16="http://schemas.microsoft.com/office/drawing/2014/main" id="{2998F963-41D7-2E25-ABC0-41173D7699C2}"/>
              </a:ext>
            </a:extLst>
          </p:cNvPr>
          <p:cNvSpPr txBox="1"/>
          <p:nvPr/>
        </p:nvSpPr>
        <p:spPr>
          <a:xfrm>
            <a:off x="5520540" y="5004033"/>
            <a:ext cx="1837480" cy="369332"/>
          </a:xfrm>
          <a:prstGeom prst="rect">
            <a:avLst/>
          </a:prstGeom>
          <a:noFill/>
        </p:spPr>
        <p:txBody>
          <a:bodyPr wrap="square" rtlCol="0">
            <a:spAutoFit/>
          </a:bodyPr>
          <a:lstStyle/>
          <a:p>
            <a:r>
              <a:rPr lang="en-US">
                <a:solidFill>
                  <a:srgbClr val="D67D56"/>
                </a:solidFill>
              </a:rPr>
              <a:t>Thème</a:t>
            </a:r>
            <a:r>
              <a:rPr lang="en-US"/>
              <a:t> </a:t>
            </a:r>
            <a:r>
              <a:rPr lang="en-US">
                <a:solidFill>
                  <a:srgbClr val="D67D56"/>
                </a:solidFill>
              </a:rPr>
              <a:t>2</a:t>
            </a:r>
          </a:p>
        </p:txBody>
      </p:sp>
      <p:sp>
        <p:nvSpPr>
          <p:cNvPr id="64" name="TextBox 63">
            <a:extLst>
              <a:ext uri="{FF2B5EF4-FFF2-40B4-BE49-F238E27FC236}">
                <a16:creationId xmlns:a16="http://schemas.microsoft.com/office/drawing/2014/main" id="{ED891269-3676-F207-85D5-A4E8E1198EE8}"/>
              </a:ext>
            </a:extLst>
          </p:cNvPr>
          <p:cNvSpPr txBox="1"/>
          <p:nvPr/>
        </p:nvSpPr>
        <p:spPr>
          <a:xfrm>
            <a:off x="7143038" y="4971897"/>
            <a:ext cx="1655489" cy="369331"/>
          </a:xfrm>
          <a:prstGeom prst="rect">
            <a:avLst/>
          </a:prstGeom>
          <a:solidFill>
            <a:srgbClr val="FAF6EE"/>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solidFill>
                  <a:srgbClr val="D67D56"/>
                </a:solidFill>
              </a:rPr>
              <a:t>Thème 3</a:t>
            </a:r>
          </a:p>
        </p:txBody>
      </p:sp>
      <p:pic>
        <p:nvPicPr>
          <p:cNvPr id="19" name="Graphic 18" descr="Open folder with solid fill">
            <a:extLst>
              <a:ext uri="{FF2B5EF4-FFF2-40B4-BE49-F238E27FC236}">
                <a16:creationId xmlns:a16="http://schemas.microsoft.com/office/drawing/2014/main" id="{33BF4275-FA21-5F49-ED26-73A5D9AB3C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81828" y="4093128"/>
            <a:ext cx="1034314" cy="1043959"/>
          </a:xfrm>
          <a:prstGeom prst="rect">
            <a:avLst/>
          </a:prstGeom>
        </p:spPr>
      </p:pic>
      <p:pic>
        <p:nvPicPr>
          <p:cNvPr id="65" name="Graphic 64" descr="Open folder with solid fill">
            <a:extLst>
              <a:ext uri="{FF2B5EF4-FFF2-40B4-BE49-F238E27FC236}">
                <a16:creationId xmlns:a16="http://schemas.microsoft.com/office/drawing/2014/main" id="{86D3DB20-913C-E103-F7CE-79364958F0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00151" y="3706314"/>
            <a:ext cx="1034314" cy="1043959"/>
          </a:xfrm>
          <a:prstGeom prst="rect">
            <a:avLst/>
          </a:prstGeom>
        </p:spPr>
      </p:pic>
      <p:pic>
        <p:nvPicPr>
          <p:cNvPr id="66" name="Graphic 65" descr="Open folder with solid fill">
            <a:extLst>
              <a:ext uri="{FF2B5EF4-FFF2-40B4-BE49-F238E27FC236}">
                <a16:creationId xmlns:a16="http://schemas.microsoft.com/office/drawing/2014/main" id="{00BA18F9-FDDB-F5A8-EF00-BDB38774D1A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72472" y="4088767"/>
            <a:ext cx="1034314" cy="1043959"/>
          </a:xfrm>
          <a:prstGeom prst="rect">
            <a:avLst/>
          </a:prstGeom>
        </p:spPr>
      </p:pic>
    </p:spTree>
    <p:extLst>
      <p:ext uri="{BB962C8B-B14F-4D97-AF65-F5344CB8AC3E}">
        <p14:creationId xmlns:p14="http://schemas.microsoft.com/office/powerpoint/2010/main" val="2904532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8FDF106D-19C6-6867-B2CE-F8D86E594C8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240FBF1-39A4-9D50-2BCB-A97E90CF4BA3}"/>
              </a:ext>
            </a:extLst>
          </p:cNvPr>
          <p:cNvGrpSpPr/>
          <p:nvPr/>
        </p:nvGrpSpPr>
        <p:grpSpPr>
          <a:xfrm>
            <a:off x="2408842" y="1987978"/>
            <a:ext cx="7374317" cy="3266167"/>
            <a:chOff x="0" y="0"/>
            <a:chExt cx="1932790" cy="1888111"/>
          </a:xfrm>
        </p:grpSpPr>
        <p:sp>
          <p:nvSpPr>
            <p:cNvPr id="3" name="Freeform 3">
              <a:extLst>
                <a:ext uri="{FF2B5EF4-FFF2-40B4-BE49-F238E27FC236}">
                  <a16:creationId xmlns:a16="http://schemas.microsoft.com/office/drawing/2014/main" id="{A57155FC-EE3D-87DF-8E2C-73AEEF0D26B1}"/>
                </a:ext>
              </a:extLst>
            </p:cNvPr>
            <p:cNvSpPr/>
            <p:nvPr/>
          </p:nvSpPr>
          <p:spPr>
            <a:xfrm>
              <a:off x="0" y="0"/>
              <a:ext cx="1932790" cy="1888111"/>
            </a:xfrm>
            <a:custGeom>
              <a:avLst/>
              <a:gdLst/>
              <a:ahLst/>
              <a:cxnLst/>
              <a:rect l="l" t="t" r="r" b="b"/>
              <a:pathLst>
                <a:path w="1932790" h="1888111">
                  <a:moveTo>
                    <a:pt x="53803" y="0"/>
                  </a:moveTo>
                  <a:lnTo>
                    <a:pt x="1878987" y="0"/>
                  </a:lnTo>
                  <a:cubicBezTo>
                    <a:pt x="1893256" y="0"/>
                    <a:pt x="1906941" y="5669"/>
                    <a:pt x="1917031" y="15759"/>
                  </a:cubicBezTo>
                  <a:cubicBezTo>
                    <a:pt x="1927122" y="25849"/>
                    <a:pt x="1932790" y="39534"/>
                    <a:pt x="1932790" y="53803"/>
                  </a:cubicBezTo>
                  <a:lnTo>
                    <a:pt x="1932790" y="1834308"/>
                  </a:lnTo>
                  <a:cubicBezTo>
                    <a:pt x="1932790" y="1848577"/>
                    <a:pt x="1927122" y="1862262"/>
                    <a:pt x="1917031" y="1872352"/>
                  </a:cubicBezTo>
                  <a:cubicBezTo>
                    <a:pt x="1906941" y="1882442"/>
                    <a:pt x="1893256" y="1888111"/>
                    <a:pt x="1878987" y="1888111"/>
                  </a:cubicBezTo>
                  <a:lnTo>
                    <a:pt x="53803" y="1888111"/>
                  </a:lnTo>
                  <a:cubicBezTo>
                    <a:pt x="39534" y="1888111"/>
                    <a:pt x="25849" y="1882442"/>
                    <a:pt x="15759" y="1872352"/>
                  </a:cubicBezTo>
                  <a:cubicBezTo>
                    <a:pt x="5669" y="1862262"/>
                    <a:pt x="0" y="1848577"/>
                    <a:pt x="0" y="1834308"/>
                  </a:cubicBezTo>
                  <a:lnTo>
                    <a:pt x="0" y="53803"/>
                  </a:lnTo>
                  <a:cubicBezTo>
                    <a:pt x="0" y="39534"/>
                    <a:pt x="5669" y="25849"/>
                    <a:pt x="15759" y="15759"/>
                  </a:cubicBezTo>
                  <a:cubicBezTo>
                    <a:pt x="25849" y="5669"/>
                    <a:pt x="39534" y="0"/>
                    <a:pt x="53803" y="0"/>
                  </a:cubicBezTo>
                  <a:close/>
                </a:path>
              </a:pathLst>
            </a:custGeom>
            <a:solidFill>
              <a:srgbClr val="2F464D"/>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4" name="TextBox 4">
              <a:extLst>
                <a:ext uri="{FF2B5EF4-FFF2-40B4-BE49-F238E27FC236}">
                  <a16:creationId xmlns:a16="http://schemas.microsoft.com/office/drawing/2014/main" id="{A7628FCA-74D5-330C-BCA1-86CF81E7BEDC}"/>
                </a:ext>
              </a:extLst>
            </p:cNvPr>
            <p:cNvSpPr txBox="1"/>
            <p:nvPr/>
          </p:nvSpPr>
          <p:spPr>
            <a:xfrm>
              <a:off x="0" y="-66675"/>
              <a:ext cx="1932790" cy="1954786"/>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420"/>
                </a:lnSpc>
              </a:pPr>
              <a:endParaRPr sz="800"/>
            </a:p>
          </p:txBody>
        </p:sp>
      </p:grpSp>
      <p:grpSp>
        <p:nvGrpSpPr>
          <p:cNvPr id="5" name="Group 5">
            <a:extLst>
              <a:ext uri="{FF2B5EF4-FFF2-40B4-BE49-F238E27FC236}">
                <a16:creationId xmlns:a16="http://schemas.microsoft.com/office/drawing/2014/main" id="{235D6B00-5C67-5636-71C9-2726E9E4F89A}"/>
              </a:ext>
            </a:extLst>
          </p:cNvPr>
          <p:cNvGrpSpPr/>
          <p:nvPr/>
        </p:nvGrpSpPr>
        <p:grpSpPr>
          <a:xfrm>
            <a:off x="-284675" y="3252127"/>
            <a:ext cx="2517866" cy="726981"/>
            <a:chOff x="0" y="0"/>
            <a:chExt cx="812800" cy="168943"/>
          </a:xfrm>
        </p:grpSpPr>
        <p:sp>
          <p:nvSpPr>
            <p:cNvPr id="6" name="Freeform 6">
              <a:extLst>
                <a:ext uri="{FF2B5EF4-FFF2-40B4-BE49-F238E27FC236}">
                  <a16:creationId xmlns:a16="http://schemas.microsoft.com/office/drawing/2014/main" id="{0C785D67-60A0-EC78-6F86-AC7DF265D3CF}"/>
                </a:ext>
              </a:extLst>
            </p:cNvPr>
            <p:cNvSpPr/>
            <p:nvPr/>
          </p:nvSpPr>
          <p:spPr>
            <a:xfrm>
              <a:off x="0" y="0"/>
              <a:ext cx="812800" cy="168943"/>
            </a:xfrm>
            <a:custGeom>
              <a:avLst/>
              <a:gdLst/>
              <a:ahLst/>
              <a:cxnLst/>
              <a:rect l="l" t="t" r="r" b="b"/>
              <a:pathLst>
                <a:path w="812800" h="168943">
                  <a:moveTo>
                    <a:pt x="75259" y="0"/>
                  </a:moveTo>
                  <a:lnTo>
                    <a:pt x="737541" y="0"/>
                  </a:lnTo>
                  <a:cubicBezTo>
                    <a:pt x="779105" y="0"/>
                    <a:pt x="812800" y="33695"/>
                    <a:pt x="812800" y="75259"/>
                  </a:cubicBezTo>
                  <a:lnTo>
                    <a:pt x="812800" y="93683"/>
                  </a:lnTo>
                  <a:cubicBezTo>
                    <a:pt x="812800" y="135248"/>
                    <a:pt x="779105" y="168943"/>
                    <a:pt x="737541" y="168943"/>
                  </a:cubicBezTo>
                  <a:lnTo>
                    <a:pt x="75259" y="168943"/>
                  </a:lnTo>
                  <a:cubicBezTo>
                    <a:pt x="33695" y="168943"/>
                    <a:pt x="0" y="135248"/>
                    <a:pt x="0" y="93683"/>
                  </a:cubicBezTo>
                  <a:lnTo>
                    <a:pt x="0" y="75259"/>
                  </a:lnTo>
                  <a:cubicBezTo>
                    <a:pt x="0" y="33695"/>
                    <a:pt x="33695" y="0"/>
                    <a:pt x="75259" y="0"/>
                  </a:cubicBezTo>
                  <a:close/>
                </a:path>
              </a:pathLst>
            </a:custGeom>
            <a:solidFill>
              <a:srgbClr val="D67D56"/>
            </a:solidFill>
            <a:ln w="12700">
              <a:solidFill>
                <a:srgbClr val="000000"/>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grpSp>
      <p:sp>
        <p:nvSpPr>
          <p:cNvPr id="7" name="TextBox 7">
            <a:extLst>
              <a:ext uri="{FF2B5EF4-FFF2-40B4-BE49-F238E27FC236}">
                <a16:creationId xmlns:a16="http://schemas.microsoft.com/office/drawing/2014/main" id="{C38EFBAB-7D3F-F8ED-44D1-C3247C3CD2AD}"/>
              </a:ext>
            </a:extLst>
          </p:cNvPr>
          <p:cNvSpPr txBox="1"/>
          <p:nvPr/>
        </p:nvSpPr>
        <p:spPr>
          <a:xfrm>
            <a:off x="4079308" y="2855053"/>
            <a:ext cx="4055158" cy="152336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a:solidFill>
                  <a:srgbClr val="FFFFFF"/>
                </a:solidFill>
                <a:latin typeface="Poppins Bold"/>
                <a:cs typeface="Poppins Bold"/>
              </a:rPr>
              <a:t>Organization par extension</a:t>
            </a:r>
            <a:endParaRPr lang="en-US" sz="4334" err="1">
              <a:solidFill>
                <a:srgbClr val="FFFFFF"/>
              </a:solidFill>
              <a:latin typeface="Poppins Bold"/>
            </a:endParaRPr>
          </a:p>
        </p:txBody>
      </p:sp>
      <p:grpSp>
        <p:nvGrpSpPr>
          <p:cNvPr id="9" name="Group 9">
            <a:extLst>
              <a:ext uri="{FF2B5EF4-FFF2-40B4-BE49-F238E27FC236}">
                <a16:creationId xmlns:a16="http://schemas.microsoft.com/office/drawing/2014/main" id="{9222F13F-398A-3EBB-A003-DAAA949188D7}"/>
              </a:ext>
            </a:extLst>
          </p:cNvPr>
          <p:cNvGrpSpPr/>
          <p:nvPr/>
        </p:nvGrpSpPr>
        <p:grpSpPr>
          <a:xfrm>
            <a:off x="9970937" y="3252127"/>
            <a:ext cx="2506980" cy="726981"/>
            <a:chOff x="0" y="0"/>
            <a:chExt cx="812800" cy="168943"/>
          </a:xfrm>
        </p:grpSpPr>
        <p:sp>
          <p:nvSpPr>
            <p:cNvPr id="10" name="Freeform 10">
              <a:extLst>
                <a:ext uri="{FF2B5EF4-FFF2-40B4-BE49-F238E27FC236}">
                  <a16:creationId xmlns:a16="http://schemas.microsoft.com/office/drawing/2014/main" id="{99AF021A-CB99-6005-85EC-414067A93F72}"/>
                </a:ext>
              </a:extLst>
            </p:cNvPr>
            <p:cNvSpPr/>
            <p:nvPr/>
          </p:nvSpPr>
          <p:spPr>
            <a:xfrm>
              <a:off x="0" y="0"/>
              <a:ext cx="812800" cy="168943"/>
            </a:xfrm>
            <a:custGeom>
              <a:avLst/>
              <a:gdLst/>
              <a:ahLst/>
              <a:cxnLst/>
              <a:rect l="l" t="t" r="r" b="b"/>
              <a:pathLst>
                <a:path w="812800" h="168943">
                  <a:moveTo>
                    <a:pt x="75259" y="0"/>
                  </a:moveTo>
                  <a:lnTo>
                    <a:pt x="737541" y="0"/>
                  </a:lnTo>
                  <a:cubicBezTo>
                    <a:pt x="779105" y="0"/>
                    <a:pt x="812800" y="33695"/>
                    <a:pt x="812800" y="75259"/>
                  </a:cubicBezTo>
                  <a:lnTo>
                    <a:pt x="812800" y="93683"/>
                  </a:lnTo>
                  <a:cubicBezTo>
                    <a:pt x="812800" y="135248"/>
                    <a:pt x="779105" y="168943"/>
                    <a:pt x="737541" y="168943"/>
                  </a:cubicBezTo>
                  <a:lnTo>
                    <a:pt x="75259" y="168943"/>
                  </a:lnTo>
                  <a:cubicBezTo>
                    <a:pt x="33695" y="168943"/>
                    <a:pt x="0" y="135248"/>
                    <a:pt x="0" y="93683"/>
                  </a:cubicBezTo>
                  <a:lnTo>
                    <a:pt x="0" y="75259"/>
                  </a:lnTo>
                  <a:cubicBezTo>
                    <a:pt x="0" y="33695"/>
                    <a:pt x="33695" y="0"/>
                    <a:pt x="75259" y="0"/>
                  </a:cubicBezTo>
                  <a:close/>
                </a:path>
              </a:pathLst>
            </a:custGeom>
            <a:solidFill>
              <a:srgbClr val="D67D56"/>
            </a:solidFill>
            <a:ln w="12700">
              <a:solidFill>
                <a:srgbClr val="000000"/>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grpSp>
      <p:sp>
        <p:nvSpPr>
          <p:cNvPr id="11" name="Freeform 11">
            <a:extLst>
              <a:ext uri="{FF2B5EF4-FFF2-40B4-BE49-F238E27FC236}">
                <a16:creationId xmlns:a16="http://schemas.microsoft.com/office/drawing/2014/main" id="{E306E2DE-2F39-F8F5-9AD0-7147D23AF80E}"/>
              </a:ext>
            </a:extLst>
          </p:cNvPr>
          <p:cNvSpPr/>
          <p:nvPr/>
        </p:nvSpPr>
        <p:spPr>
          <a:xfrm>
            <a:off x="2059208" y="1505885"/>
            <a:ext cx="920642" cy="866213"/>
          </a:xfrm>
          <a:custGeom>
            <a:avLst/>
            <a:gdLst/>
            <a:ahLst/>
            <a:cxnLst/>
            <a:rect l="l" t="t" r="r" b="b"/>
            <a:pathLst>
              <a:path w="1119706" h="1119706">
                <a:moveTo>
                  <a:pt x="0" y="0"/>
                </a:moveTo>
                <a:lnTo>
                  <a:pt x="1119706" y="0"/>
                </a:lnTo>
                <a:lnTo>
                  <a:pt x="1119706" y="1119706"/>
                </a:lnTo>
                <a:lnTo>
                  <a:pt x="0" y="11197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Tree>
    <p:extLst>
      <p:ext uri="{BB962C8B-B14F-4D97-AF65-F5344CB8AC3E}">
        <p14:creationId xmlns:p14="http://schemas.microsoft.com/office/powerpoint/2010/main" val="2249893489"/>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232</TotalTime>
  <Words>1215</Words>
  <Application>Microsoft Office PowerPoint</Application>
  <PresentationFormat>Grand écran</PresentationFormat>
  <Paragraphs>118</Paragraphs>
  <Slides>27</Slides>
  <Notes>11</Notes>
  <HiddenSlides>0</HiddenSlides>
  <MMClips>0</MMClips>
  <ScaleCrop>false</ScaleCrop>
  <HeadingPairs>
    <vt:vector size="6" baseType="variant">
      <vt:variant>
        <vt:lpstr>Polices utilisées</vt:lpstr>
      </vt:variant>
      <vt:variant>
        <vt:i4>11</vt:i4>
      </vt:variant>
      <vt:variant>
        <vt:lpstr>Thème</vt:lpstr>
      </vt:variant>
      <vt:variant>
        <vt:i4>2</vt:i4>
      </vt:variant>
      <vt:variant>
        <vt:lpstr>Titres des diapositives</vt:lpstr>
      </vt:variant>
      <vt:variant>
        <vt:i4>27</vt:i4>
      </vt:variant>
    </vt:vector>
  </HeadingPairs>
  <TitlesOfParts>
    <vt:vector size="40" baseType="lpstr">
      <vt:lpstr>SimSun</vt:lpstr>
      <vt:lpstr>Angsana New</vt:lpstr>
      <vt:lpstr>Aptos</vt:lpstr>
      <vt:lpstr>Arial</vt:lpstr>
      <vt:lpstr>Calibri</vt:lpstr>
      <vt:lpstr>Calibri Light</vt:lpstr>
      <vt:lpstr>Consolas</vt:lpstr>
      <vt:lpstr>Poppins Bold</vt:lpstr>
      <vt:lpstr>Poppins Heavy</vt:lpstr>
      <vt:lpstr>Poppins Medium</vt:lpstr>
      <vt:lpstr>Söhne</vt:lpstr>
      <vt:lpstr>Office Theme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Khaoula JELLAL</dc:creator>
  <cp:lastModifiedBy>Malak KABLY</cp:lastModifiedBy>
  <cp:revision>16</cp:revision>
  <dcterms:created xsi:type="dcterms:W3CDTF">2023-12-25T17:20:35Z</dcterms:created>
  <dcterms:modified xsi:type="dcterms:W3CDTF">2024-01-06T13:27:15Z</dcterms:modified>
</cp:coreProperties>
</file>